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73" r:id="rId2"/>
    <p:sldId id="275" r:id="rId3"/>
    <p:sldId id="276" r:id="rId4"/>
    <p:sldId id="257" r:id="rId5"/>
    <p:sldId id="258" r:id="rId6"/>
    <p:sldId id="259" r:id="rId7"/>
    <p:sldId id="260" r:id="rId8"/>
    <p:sldId id="279" r:id="rId9"/>
    <p:sldId id="261" r:id="rId10"/>
    <p:sldId id="278" r:id="rId11"/>
    <p:sldId id="280" r:id="rId12"/>
    <p:sldId id="281" r:id="rId13"/>
    <p:sldId id="283" r:id="rId14"/>
    <p:sldId id="264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8" r:id="rId24"/>
    <p:sldId id="293" r:id="rId25"/>
    <p:sldId id="294" r:id="rId26"/>
    <p:sldId id="295" r:id="rId27"/>
    <p:sldId id="296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CEB4-8A9E-4DC7-A8B3-8E8A21F91599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1E87F-08E9-44FF-87CC-EEADF78C51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6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16b25c0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16b25c0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31bbe40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31bbe40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728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31bbe40f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31bbe40f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2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79743a0d8e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79743a0d8e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6B3E-A270-FF8D-F021-E3BD60BFC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C8B3D-1025-BEDA-2DF0-E6C00FBDF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4E5B0-3E3C-7A5B-0530-C026CA8E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D21BA-EAFE-5138-3AA5-B1ED3A4B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CC98-E8E8-5597-D430-BC081CDB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245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D0C4-734F-4441-AFF3-E24E1B4C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CD7AE-CBCF-C90A-A861-2D44D2BBE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E2088-A8CC-E947-7EFF-1FE8D895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8B6D-5FFC-0B7C-C0AA-BCF8EF0E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F050D-90FD-C5D8-1D44-BA441E98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799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93DC2-1074-630A-63CA-A4DEFFBC5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3AA12-BE4B-2E5A-FA01-1C8FE0969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566A5-AD84-DBFA-8046-28BDB4C54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35E0-3C6B-346E-A6DD-F3C4A7A6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9676-70D0-1A8B-605B-FC30E271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809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4900" y="2445167"/>
            <a:ext cx="7106800" cy="233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900" y="4844033"/>
            <a:ext cx="7106800" cy="62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8668500" y="1356933"/>
            <a:ext cx="2572400" cy="478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30164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"/>
          </p:nvPr>
        </p:nvSpPr>
        <p:spPr>
          <a:xfrm>
            <a:off x="1621504" y="3007072"/>
            <a:ext cx="41356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2"/>
          </p:nvPr>
        </p:nvSpPr>
        <p:spPr>
          <a:xfrm>
            <a:off x="1621367" y="4154929"/>
            <a:ext cx="4135600" cy="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3"/>
          </p:nvPr>
        </p:nvSpPr>
        <p:spPr>
          <a:xfrm>
            <a:off x="1621504" y="5300067"/>
            <a:ext cx="4135600" cy="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ubTitle" idx="4"/>
          </p:nvPr>
        </p:nvSpPr>
        <p:spPr>
          <a:xfrm>
            <a:off x="7105272" y="5299697"/>
            <a:ext cx="4135600" cy="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5"/>
          </p:nvPr>
        </p:nvSpPr>
        <p:spPr>
          <a:xfrm>
            <a:off x="7105327" y="3007453"/>
            <a:ext cx="4135600" cy="4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6"/>
          </p:nvPr>
        </p:nvSpPr>
        <p:spPr>
          <a:xfrm>
            <a:off x="7105189" y="4154935"/>
            <a:ext cx="4135600" cy="4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7"/>
          </p:nvPr>
        </p:nvSpPr>
        <p:spPr>
          <a:xfrm>
            <a:off x="1621509" y="2465367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ubTitle" idx="8"/>
          </p:nvPr>
        </p:nvSpPr>
        <p:spPr>
          <a:xfrm>
            <a:off x="1621367" y="3612539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subTitle" idx="9"/>
          </p:nvPr>
        </p:nvSpPr>
        <p:spPr>
          <a:xfrm>
            <a:off x="1621509" y="4757992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3"/>
          </p:nvPr>
        </p:nvSpPr>
        <p:spPr>
          <a:xfrm>
            <a:off x="7105357" y="4758005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14"/>
          </p:nvPr>
        </p:nvSpPr>
        <p:spPr>
          <a:xfrm>
            <a:off x="7105215" y="3612545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15"/>
          </p:nvPr>
        </p:nvSpPr>
        <p:spPr>
          <a:xfrm>
            <a:off x="7105357" y="2465367"/>
            <a:ext cx="4135600" cy="5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3200" b="1">
                <a:solidFill>
                  <a:schemeClr val="dk1"/>
                </a:solidFill>
                <a:latin typeface="Playfair Display SC"/>
                <a:ea typeface="Playfair Display SC"/>
                <a:cs typeface="Playfair Display SC"/>
                <a:sym typeface="Playfair Display S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9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8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B0F3-A95F-9516-1A75-4698105A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05E5C-DA73-2808-2ED6-DEDCA2F93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AABFD-2D02-FD56-71F2-E263D17C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05682-82F4-7C0E-9F41-9723BB13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26526-140F-86C9-9594-4657B365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07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3748-71B3-F995-2F2F-86E95A7AD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3C5EE-EA3F-10B4-990D-7A6814270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AEDC-9E04-A0B6-7C2A-15B0B963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8AC69-5CE4-3A46-6A7C-4250207E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3EB7B-B84A-DAB6-E814-C84107D33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59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2798-23C2-3F38-13C0-033C0317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8C97-0917-29BC-484E-7A439D01F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71B43-675D-BA12-7C3E-DBEA31B4FC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1082-6C40-C515-1EB0-4EF44FD01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9F4F-D595-F19B-EA2B-D3D053DD8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79F13-2190-5523-E184-0E6C8D25D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40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CB07C-2C8E-A686-7CB9-C840987E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939F9-DC32-398D-6D87-63D8C954E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80C85-454E-2A2B-AFA8-448402D0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FECE1-8D4F-A43B-DBA3-B44A809A1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FBB3-FB1B-591C-BC51-0F38FCC91E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5F42E-910C-E213-C301-7D4014C27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50FC2-4379-AC68-621F-24F51FF0E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07008-4ABE-5B14-92A6-FB62B10D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41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B425-D056-C158-DEF0-8F76B93C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1FB44-79A0-834B-2086-14FE8F3C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FF48A-19BC-F58A-630C-82F1C6C0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E6A7F-1300-3D35-D32D-B1F70AE5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64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C0AE4-3DC1-7C75-E0C6-560D5F57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184D2-110B-5AD1-F70E-71209BD3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7CF87-3391-5C77-82D9-B534A416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9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F864-3E75-EA0B-C914-A8A1A925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2D5EA-2081-4FCA-4A47-5B422EBD8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F14DC-7CFD-474E-D737-7ED4A745B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B0E90-9D01-8BDE-22F2-A208A540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324CA-AB98-2DD9-A02A-8053FDD2C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1E1FC-F916-5261-0735-7E708777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19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526D-86A2-EA1F-87D0-6B8FF2E62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C1A8C-A6B4-50C2-45D4-2A0CFC7770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501F5-E9CC-69C8-B0DC-6D2A48D81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D1538-BB35-B099-2DBE-BE711D00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ABECA-CBDA-BF47-C462-B06507FA5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12B2E-23A8-2012-B219-D8CD2A839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5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F30DB9-3497-D13D-C093-8DC56921D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A18AB-EF2A-C3C9-2EC0-92E13BE42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6D4A-0848-54B4-28A2-EA50AF127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DB55D-2898-410F-8E8B-8ECAA19C47EC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B22C-9B46-5651-0E15-99CB8262D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FE7A9-1AC2-E4B4-82BB-2A02EBB96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F057D-9C4E-4C1C-B03B-EE511125CD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99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subTitle" idx="1"/>
          </p:nvPr>
        </p:nvSpPr>
        <p:spPr>
          <a:xfrm>
            <a:off x="268460" y="4765404"/>
            <a:ext cx="3573312" cy="19409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just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</a:p>
          <a:p>
            <a:pPr algn="just"/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</a:p>
          <a:p>
            <a:pPr algn="just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22CE093-NEEL PATEL</a:t>
            </a:r>
          </a:p>
          <a:p>
            <a:pPr algn="just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22CE098-SHREY PATEL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22CE106-POOJA RAMANI</a:t>
            </a:r>
          </a:p>
          <a:p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22CE109-VEER RANA</a:t>
            </a:r>
          </a:p>
          <a:p>
            <a:pPr marL="0" indent="0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0D2D2A6-23B5-0AC0-6BC4-5B7EDC391B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" r="922"/>
          <a:stretch>
            <a:fillRect/>
          </a:stretch>
        </p:blipFill>
        <p:spPr>
          <a:xfrm>
            <a:off x="8176684" y="1356785"/>
            <a:ext cx="3312483" cy="4787900"/>
          </a:xfrm>
          <a:prstGeom prst="rect">
            <a:avLst/>
          </a:prstGeom>
        </p:spPr>
      </p:pic>
      <p:grpSp>
        <p:nvGrpSpPr>
          <p:cNvPr id="260" name="Google Shape;260;p32"/>
          <p:cNvGrpSpPr/>
          <p:nvPr/>
        </p:nvGrpSpPr>
        <p:grpSpPr>
          <a:xfrm>
            <a:off x="651444" y="151616"/>
            <a:ext cx="293464" cy="435208"/>
            <a:chOff x="7345680" y="4068661"/>
            <a:chExt cx="261461" cy="387747"/>
          </a:xfrm>
        </p:grpSpPr>
        <p:sp>
          <p:nvSpPr>
            <p:cNvPr id="261" name="Google Shape;261;p32"/>
            <p:cNvSpPr/>
            <p:nvPr/>
          </p:nvSpPr>
          <p:spPr>
            <a:xfrm>
              <a:off x="7430939" y="4153845"/>
              <a:ext cx="90899" cy="90889"/>
            </a:xfrm>
            <a:custGeom>
              <a:avLst/>
              <a:gdLst/>
              <a:ahLst/>
              <a:cxnLst/>
              <a:rect l="l" t="t" r="r" b="b"/>
              <a:pathLst>
                <a:path w="4174" h="4174" extrusionOk="0">
                  <a:moveTo>
                    <a:pt x="2609" y="523"/>
                  </a:moveTo>
                  <a:lnTo>
                    <a:pt x="2609" y="1565"/>
                  </a:lnTo>
                  <a:lnTo>
                    <a:pt x="3654" y="1565"/>
                  </a:lnTo>
                  <a:lnTo>
                    <a:pt x="3654" y="2609"/>
                  </a:lnTo>
                  <a:lnTo>
                    <a:pt x="2609" y="2609"/>
                  </a:lnTo>
                  <a:lnTo>
                    <a:pt x="2609" y="3652"/>
                  </a:lnTo>
                  <a:lnTo>
                    <a:pt x="1567" y="3652"/>
                  </a:lnTo>
                  <a:lnTo>
                    <a:pt x="1567" y="2609"/>
                  </a:lnTo>
                  <a:lnTo>
                    <a:pt x="523" y="2609"/>
                  </a:lnTo>
                  <a:lnTo>
                    <a:pt x="523" y="1565"/>
                  </a:lnTo>
                  <a:lnTo>
                    <a:pt x="1567" y="1565"/>
                  </a:lnTo>
                  <a:lnTo>
                    <a:pt x="1567" y="523"/>
                  </a:lnTo>
                  <a:close/>
                  <a:moveTo>
                    <a:pt x="1045" y="1"/>
                  </a:moveTo>
                  <a:lnTo>
                    <a:pt x="1045" y="1045"/>
                  </a:lnTo>
                  <a:lnTo>
                    <a:pt x="0" y="1045"/>
                  </a:lnTo>
                  <a:lnTo>
                    <a:pt x="0" y="3132"/>
                  </a:lnTo>
                  <a:lnTo>
                    <a:pt x="1045" y="3132"/>
                  </a:lnTo>
                  <a:lnTo>
                    <a:pt x="1045" y="4174"/>
                  </a:lnTo>
                  <a:lnTo>
                    <a:pt x="3132" y="4174"/>
                  </a:lnTo>
                  <a:lnTo>
                    <a:pt x="3132" y="3132"/>
                  </a:lnTo>
                  <a:lnTo>
                    <a:pt x="4174" y="3132"/>
                  </a:lnTo>
                  <a:lnTo>
                    <a:pt x="4174" y="1045"/>
                  </a:lnTo>
                  <a:lnTo>
                    <a:pt x="3132" y="1045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374122" y="4097034"/>
              <a:ext cx="204534" cy="204511"/>
            </a:xfrm>
            <a:custGeom>
              <a:avLst/>
              <a:gdLst/>
              <a:ahLst/>
              <a:cxnLst/>
              <a:rect l="l" t="t" r="r" b="b"/>
              <a:pathLst>
                <a:path w="9392" h="9392" extrusionOk="0">
                  <a:moveTo>
                    <a:pt x="4696" y="1"/>
                  </a:moveTo>
                  <a:cubicBezTo>
                    <a:pt x="3620" y="3"/>
                    <a:pt x="2573" y="373"/>
                    <a:pt x="1736" y="1054"/>
                  </a:cubicBezTo>
                  <a:lnTo>
                    <a:pt x="2066" y="1458"/>
                  </a:lnTo>
                  <a:cubicBezTo>
                    <a:pt x="2811" y="852"/>
                    <a:pt x="3739" y="523"/>
                    <a:pt x="4696" y="523"/>
                  </a:cubicBezTo>
                  <a:cubicBezTo>
                    <a:pt x="6997" y="523"/>
                    <a:pt x="8870" y="2396"/>
                    <a:pt x="8870" y="4696"/>
                  </a:cubicBezTo>
                  <a:cubicBezTo>
                    <a:pt x="8870" y="6997"/>
                    <a:pt x="6997" y="8870"/>
                    <a:pt x="4696" y="8870"/>
                  </a:cubicBezTo>
                  <a:cubicBezTo>
                    <a:pt x="2395" y="8870"/>
                    <a:pt x="523" y="6997"/>
                    <a:pt x="523" y="4696"/>
                  </a:cubicBezTo>
                  <a:cubicBezTo>
                    <a:pt x="521" y="3609"/>
                    <a:pt x="944" y="2567"/>
                    <a:pt x="1702" y="1790"/>
                  </a:cubicBezTo>
                  <a:lnTo>
                    <a:pt x="1330" y="1426"/>
                  </a:lnTo>
                  <a:cubicBezTo>
                    <a:pt x="476" y="2301"/>
                    <a:pt x="0" y="3474"/>
                    <a:pt x="3" y="4696"/>
                  </a:cubicBezTo>
                  <a:cubicBezTo>
                    <a:pt x="3" y="7286"/>
                    <a:pt x="2109" y="9392"/>
                    <a:pt x="4696" y="9392"/>
                  </a:cubicBezTo>
                  <a:cubicBezTo>
                    <a:pt x="7286" y="9392"/>
                    <a:pt x="9392" y="7286"/>
                    <a:pt x="9392" y="4696"/>
                  </a:cubicBezTo>
                  <a:cubicBezTo>
                    <a:pt x="9392" y="2107"/>
                    <a:pt x="7286" y="1"/>
                    <a:pt x="4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541830" y="4301676"/>
              <a:ext cx="15941" cy="15918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317" y="0"/>
                  </a:moveTo>
                  <a:cubicBezTo>
                    <a:pt x="205" y="144"/>
                    <a:pt x="101" y="281"/>
                    <a:pt x="0" y="413"/>
                  </a:cubicBezTo>
                  <a:lnTo>
                    <a:pt x="413" y="730"/>
                  </a:lnTo>
                  <a:cubicBezTo>
                    <a:pt x="514" y="600"/>
                    <a:pt x="621" y="460"/>
                    <a:pt x="732" y="317"/>
                  </a:cubicBezTo>
                  <a:lnTo>
                    <a:pt x="3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345680" y="4068661"/>
              <a:ext cx="261461" cy="387747"/>
            </a:xfrm>
            <a:custGeom>
              <a:avLst/>
              <a:gdLst/>
              <a:ahLst/>
              <a:cxnLst/>
              <a:rect l="l" t="t" r="r" b="b"/>
              <a:pathLst>
                <a:path w="12006" h="17807" extrusionOk="0">
                  <a:moveTo>
                    <a:pt x="7383" y="14353"/>
                  </a:moveTo>
                  <a:cubicBezTo>
                    <a:pt x="8281" y="14631"/>
                    <a:pt x="8872" y="15166"/>
                    <a:pt x="8872" y="15720"/>
                  </a:cubicBezTo>
                  <a:cubicBezTo>
                    <a:pt x="8872" y="16570"/>
                    <a:pt x="7558" y="17285"/>
                    <a:pt x="6004" y="17285"/>
                  </a:cubicBezTo>
                  <a:cubicBezTo>
                    <a:pt x="4448" y="17285"/>
                    <a:pt x="3134" y="16570"/>
                    <a:pt x="3134" y="15720"/>
                  </a:cubicBezTo>
                  <a:cubicBezTo>
                    <a:pt x="3134" y="15166"/>
                    <a:pt x="3725" y="14631"/>
                    <a:pt x="4624" y="14353"/>
                  </a:cubicBezTo>
                  <a:cubicBezTo>
                    <a:pt x="4825" y="14710"/>
                    <a:pt x="5026" y="15106"/>
                    <a:pt x="5247" y="15570"/>
                  </a:cubicBezTo>
                  <a:lnTo>
                    <a:pt x="5259" y="15600"/>
                  </a:lnTo>
                  <a:cubicBezTo>
                    <a:pt x="5388" y="15870"/>
                    <a:pt x="5561" y="16242"/>
                    <a:pt x="6004" y="16242"/>
                  </a:cubicBezTo>
                  <a:cubicBezTo>
                    <a:pt x="6445" y="16242"/>
                    <a:pt x="6621" y="15870"/>
                    <a:pt x="6749" y="15600"/>
                  </a:cubicBezTo>
                  <a:lnTo>
                    <a:pt x="6762" y="15570"/>
                  </a:lnTo>
                  <a:cubicBezTo>
                    <a:pt x="6980" y="15106"/>
                    <a:pt x="7184" y="14710"/>
                    <a:pt x="7383" y="14353"/>
                  </a:cubicBezTo>
                  <a:close/>
                  <a:moveTo>
                    <a:pt x="6002" y="0"/>
                  </a:moveTo>
                  <a:cubicBezTo>
                    <a:pt x="2695" y="0"/>
                    <a:pt x="3" y="2693"/>
                    <a:pt x="3" y="5999"/>
                  </a:cubicBezTo>
                  <a:cubicBezTo>
                    <a:pt x="1" y="7277"/>
                    <a:pt x="408" y="8520"/>
                    <a:pt x="1165" y="9548"/>
                  </a:cubicBezTo>
                  <a:cubicBezTo>
                    <a:pt x="1790" y="10400"/>
                    <a:pt x="2287" y="11042"/>
                    <a:pt x="2723" y="11607"/>
                  </a:cubicBezTo>
                  <a:cubicBezTo>
                    <a:pt x="3397" y="12482"/>
                    <a:pt x="3883" y="13111"/>
                    <a:pt x="4354" y="13890"/>
                  </a:cubicBezTo>
                  <a:cubicBezTo>
                    <a:pt x="3284" y="14252"/>
                    <a:pt x="2612" y="14948"/>
                    <a:pt x="2612" y="15720"/>
                  </a:cubicBezTo>
                  <a:cubicBezTo>
                    <a:pt x="2612" y="16891"/>
                    <a:pt x="4102" y="17807"/>
                    <a:pt x="6002" y="17807"/>
                  </a:cubicBezTo>
                  <a:cubicBezTo>
                    <a:pt x="7903" y="17807"/>
                    <a:pt x="9392" y="16891"/>
                    <a:pt x="9392" y="15720"/>
                  </a:cubicBezTo>
                  <a:cubicBezTo>
                    <a:pt x="9392" y="14948"/>
                    <a:pt x="8720" y="14252"/>
                    <a:pt x="7650" y="13890"/>
                  </a:cubicBezTo>
                  <a:cubicBezTo>
                    <a:pt x="8082" y="13178"/>
                    <a:pt x="8523" y="12593"/>
                    <a:pt x="9099" y="11844"/>
                  </a:cubicBezTo>
                  <a:lnTo>
                    <a:pt x="8686" y="11525"/>
                  </a:lnTo>
                  <a:cubicBezTo>
                    <a:pt x="7706" y="12801"/>
                    <a:pt x="7109" y="13606"/>
                    <a:pt x="6289" y="15348"/>
                  </a:cubicBezTo>
                  <a:lnTo>
                    <a:pt x="6274" y="15378"/>
                  </a:lnTo>
                  <a:cubicBezTo>
                    <a:pt x="6154" y="15635"/>
                    <a:pt x="6096" y="15720"/>
                    <a:pt x="6002" y="15720"/>
                  </a:cubicBezTo>
                  <a:cubicBezTo>
                    <a:pt x="5908" y="15720"/>
                    <a:pt x="5850" y="15635"/>
                    <a:pt x="5730" y="15378"/>
                  </a:cubicBezTo>
                  <a:lnTo>
                    <a:pt x="5715" y="15348"/>
                  </a:lnTo>
                  <a:cubicBezTo>
                    <a:pt x="4851" y="13511"/>
                    <a:pt x="4241" y="12724"/>
                    <a:pt x="3134" y="11288"/>
                  </a:cubicBezTo>
                  <a:cubicBezTo>
                    <a:pt x="2700" y="10725"/>
                    <a:pt x="2205" y="10085"/>
                    <a:pt x="1583" y="9237"/>
                  </a:cubicBezTo>
                  <a:cubicBezTo>
                    <a:pt x="891" y="8300"/>
                    <a:pt x="521" y="7164"/>
                    <a:pt x="523" y="5999"/>
                  </a:cubicBezTo>
                  <a:cubicBezTo>
                    <a:pt x="523" y="2979"/>
                    <a:pt x="2980" y="520"/>
                    <a:pt x="6002" y="520"/>
                  </a:cubicBezTo>
                  <a:cubicBezTo>
                    <a:pt x="9022" y="520"/>
                    <a:pt x="11479" y="2979"/>
                    <a:pt x="11479" y="5999"/>
                  </a:cubicBezTo>
                  <a:cubicBezTo>
                    <a:pt x="11483" y="7164"/>
                    <a:pt x="11111" y="8300"/>
                    <a:pt x="10420" y="9237"/>
                  </a:cubicBezTo>
                  <a:cubicBezTo>
                    <a:pt x="10161" y="9588"/>
                    <a:pt x="9906" y="9931"/>
                    <a:pt x="9636" y="10286"/>
                  </a:cubicBezTo>
                  <a:lnTo>
                    <a:pt x="10054" y="10601"/>
                  </a:lnTo>
                  <a:cubicBezTo>
                    <a:pt x="10323" y="10245"/>
                    <a:pt x="10580" y="9899"/>
                    <a:pt x="10839" y="9546"/>
                  </a:cubicBezTo>
                  <a:cubicBezTo>
                    <a:pt x="11597" y="8518"/>
                    <a:pt x="12005" y="7275"/>
                    <a:pt x="12001" y="5999"/>
                  </a:cubicBezTo>
                  <a:cubicBezTo>
                    <a:pt x="12001" y="2690"/>
                    <a:pt x="9309" y="0"/>
                    <a:pt x="6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510492" y="4136839"/>
              <a:ext cx="11390" cy="11345"/>
            </a:xfrm>
            <a:custGeom>
              <a:avLst/>
              <a:gdLst/>
              <a:ahLst/>
              <a:cxnLst/>
              <a:rect l="l" t="t" r="r" b="b"/>
              <a:pathLst>
                <a:path w="523" h="521" extrusionOk="0">
                  <a:moveTo>
                    <a:pt x="1" y="0"/>
                  </a:moveTo>
                  <a:lnTo>
                    <a:pt x="1" y="520"/>
                  </a:lnTo>
                  <a:lnTo>
                    <a:pt x="523" y="52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487757" y="4125472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0" y="0"/>
                  </a:moveTo>
                  <a:lnTo>
                    <a:pt x="0" y="522"/>
                  </a:lnTo>
                  <a:lnTo>
                    <a:pt x="523" y="52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338956-4111-FD6D-946F-068DCB0F4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7755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C5489-9AE8-6834-3850-C2597F0059C7}"/>
              </a:ext>
            </a:extLst>
          </p:cNvPr>
          <p:cNvSpPr/>
          <p:nvPr/>
        </p:nvSpPr>
        <p:spPr>
          <a:xfrm>
            <a:off x="447857" y="1441353"/>
            <a:ext cx="6297958" cy="26582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Group Project (SGP)-1</a:t>
            </a:r>
            <a:b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6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193539"/>
            <a:ext cx="2705270" cy="716700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3188-3FDE-F330-1097-CAEAA8263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4CB29-DBC4-2C57-AC9D-9C92730FE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74" y="1049827"/>
            <a:ext cx="12046226" cy="58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733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193539"/>
            <a:ext cx="2705270" cy="716700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C3188-3FDE-F330-1097-CAEAA8263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51DDF6-8E3A-8351-C7F1-E5390F1DE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" y="984302"/>
            <a:ext cx="12051886" cy="58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739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571A73-4F89-4A15-D14F-16BC3B435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5B0F9-66C0-E21A-F351-BC0B3C2F2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4"/>
            <a:ext cx="12192000" cy="68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2891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571A73-4F89-4A15-D14F-16BC3B435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235" y="808383"/>
            <a:ext cx="6024838" cy="35780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Subpart of our website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DFE89-2063-24F2-A7D9-5579D29939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33"/>
          <a:stretch/>
        </p:blipFill>
        <p:spPr>
          <a:xfrm>
            <a:off x="410817" y="1311965"/>
            <a:ext cx="11370365" cy="534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0613" y="371753"/>
            <a:ext cx="2933924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15858-0E90-B496-194E-EA81998C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17" y="1115704"/>
            <a:ext cx="11712766" cy="556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2783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0613" y="371753"/>
            <a:ext cx="2933924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RoboKit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409AA-5015-C476-9BE1-2AA20FD94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" t="10167" r="5293" b="6558"/>
          <a:stretch/>
        </p:blipFill>
        <p:spPr>
          <a:xfrm>
            <a:off x="272916" y="983129"/>
            <a:ext cx="11449318" cy="568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361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29037" y="317881"/>
            <a:ext cx="2129571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B5D2B-E451-10EC-40AD-42A3EDBD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" t="9639" r="6183" b="6381"/>
          <a:stretch/>
        </p:blipFill>
        <p:spPr>
          <a:xfrm>
            <a:off x="344993" y="791157"/>
            <a:ext cx="11384924" cy="58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18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93523" y="413018"/>
            <a:ext cx="5208104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Board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2B753-D055-2267-CA08-E166B8CF0B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6" t="9816" r="5193" b="8494"/>
          <a:stretch/>
        </p:blipFill>
        <p:spPr>
          <a:xfrm>
            <a:off x="171717" y="1034130"/>
            <a:ext cx="11848565" cy="56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579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56992" y="222977"/>
            <a:ext cx="4873824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Batteries-Chargers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76B38-CAD2-773D-9077-F0CE8E9B1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7" t="9815" r="4896" b="7086"/>
          <a:stretch/>
        </p:blipFill>
        <p:spPr>
          <a:xfrm>
            <a:off x="344993" y="838334"/>
            <a:ext cx="11642502" cy="57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55774" y="313083"/>
            <a:ext cx="4678016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Modules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201C8-DFDE-3280-CFCE-1B4AF12ED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" t="9816" r="4797" b="6382"/>
          <a:stretch/>
        </p:blipFill>
        <p:spPr>
          <a:xfrm>
            <a:off x="208520" y="923731"/>
            <a:ext cx="11758411" cy="567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1493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Placeholder 5">
            <a:extLst>
              <a:ext uri="{FF2B5EF4-FFF2-40B4-BE49-F238E27FC236}">
                <a16:creationId xmlns:a16="http://schemas.microsoft.com/office/drawing/2014/main" id="{D150F50D-6FA9-0E38-ECED-F97A7E8922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36" r="23136"/>
          <a:stretch>
            <a:fillRect/>
          </a:stretch>
        </p:blipFill>
        <p:spPr>
          <a:xfrm>
            <a:off x="538961" y="1204530"/>
            <a:ext cx="4276117" cy="4983325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15FAB319-1827-A8F4-A4DF-BDC3EF263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503"/>
            <a:ext cx="12192000" cy="689031"/>
          </a:xfrm>
          <a:prstGeom prst="rect">
            <a:avLst/>
          </a:prstGeom>
        </p:spPr>
      </p:pic>
      <p:grpSp>
        <p:nvGrpSpPr>
          <p:cNvPr id="265" name="Google Shape;305;p34">
            <a:extLst>
              <a:ext uri="{FF2B5EF4-FFF2-40B4-BE49-F238E27FC236}">
                <a16:creationId xmlns:a16="http://schemas.microsoft.com/office/drawing/2014/main" id="{EDB510B3-53D9-6946-828C-7ACAB4B0567F}"/>
              </a:ext>
            </a:extLst>
          </p:cNvPr>
          <p:cNvGrpSpPr/>
          <p:nvPr/>
        </p:nvGrpSpPr>
        <p:grpSpPr>
          <a:xfrm>
            <a:off x="8944047" y="6074250"/>
            <a:ext cx="320093" cy="374137"/>
            <a:chOff x="6716136" y="2801291"/>
            <a:chExt cx="331737" cy="387747"/>
          </a:xfrm>
        </p:grpSpPr>
        <p:sp>
          <p:nvSpPr>
            <p:cNvPr id="266" name="Google Shape;306;p34">
              <a:extLst>
                <a:ext uri="{FF2B5EF4-FFF2-40B4-BE49-F238E27FC236}">
                  <a16:creationId xmlns:a16="http://schemas.microsoft.com/office/drawing/2014/main" id="{0E527F7D-7BAA-2FC9-58DA-E4FD06C50840}"/>
                </a:ext>
              </a:extLst>
            </p:cNvPr>
            <p:cNvSpPr/>
            <p:nvPr/>
          </p:nvSpPr>
          <p:spPr>
            <a:xfrm>
              <a:off x="7002423" y="3051595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0" y="0"/>
                  </a:moveTo>
                  <a:lnTo>
                    <a:pt x="0" y="522"/>
                  </a:lnTo>
                  <a:lnTo>
                    <a:pt x="522" y="52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Google Shape;307;p34">
              <a:extLst>
                <a:ext uri="{FF2B5EF4-FFF2-40B4-BE49-F238E27FC236}">
                  <a16:creationId xmlns:a16="http://schemas.microsoft.com/office/drawing/2014/main" id="{5769390B-7F7B-FE80-3CFE-452AAA2DD03F}"/>
                </a:ext>
              </a:extLst>
            </p:cNvPr>
            <p:cNvSpPr/>
            <p:nvPr/>
          </p:nvSpPr>
          <p:spPr>
            <a:xfrm>
              <a:off x="6716136" y="2801291"/>
              <a:ext cx="297677" cy="387747"/>
            </a:xfrm>
            <a:custGeom>
              <a:avLst/>
              <a:gdLst/>
              <a:ahLst/>
              <a:cxnLst/>
              <a:rect l="l" t="t" r="r" b="b"/>
              <a:pathLst>
                <a:path w="13669" h="17807" extrusionOk="0">
                  <a:moveTo>
                    <a:pt x="2871" y="520"/>
                  </a:moveTo>
                  <a:cubicBezTo>
                    <a:pt x="3014" y="520"/>
                    <a:pt x="3132" y="638"/>
                    <a:pt x="3132" y="781"/>
                  </a:cubicBezTo>
                  <a:cubicBezTo>
                    <a:pt x="3132" y="925"/>
                    <a:pt x="3014" y="1042"/>
                    <a:pt x="2871" y="1042"/>
                  </a:cubicBezTo>
                  <a:lnTo>
                    <a:pt x="2610" y="1042"/>
                  </a:lnTo>
                  <a:lnTo>
                    <a:pt x="2610" y="520"/>
                  </a:lnTo>
                  <a:close/>
                  <a:moveTo>
                    <a:pt x="7305" y="520"/>
                  </a:moveTo>
                  <a:lnTo>
                    <a:pt x="7305" y="1042"/>
                  </a:lnTo>
                  <a:lnTo>
                    <a:pt x="7044" y="1042"/>
                  </a:lnTo>
                  <a:cubicBezTo>
                    <a:pt x="6901" y="1042"/>
                    <a:pt x="6783" y="925"/>
                    <a:pt x="6783" y="781"/>
                  </a:cubicBezTo>
                  <a:cubicBezTo>
                    <a:pt x="6783" y="638"/>
                    <a:pt x="6901" y="520"/>
                    <a:pt x="7044" y="520"/>
                  </a:cubicBezTo>
                  <a:close/>
                  <a:moveTo>
                    <a:pt x="9131" y="3320"/>
                  </a:moveTo>
                  <a:cubicBezTo>
                    <a:pt x="9275" y="3320"/>
                    <a:pt x="9392" y="3437"/>
                    <a:pt x="9392" y="3581"/>
                  </a:cubicBezTo>
                  <a:lnTo>
                    <a:pt x="9392" y="6294"/>
                  </a:lnTo>
                  <a:cubicBezTo>
                    <a:pt x="9390" y="7491"/>
                    <a:pt x="8493" y="8495"/>
                    <a:pt x="7305" y="8627"/>
                  </a:cubicBezTo>
                  <a:lnTo>
                    <a:pt x="7305" y="8103"/>
                  </a:lnTo>
                  <a:cubicBezTo>
                    <a:pt x="8202" y="7972"/>
                    <a:pt x="8870" y="7202"/>
                    <a:pt x="8870" y="6294"/>
                  </a:cubicBezTo>
                  <a:lnTo>
                    <a:pt x="8870" y="3581"/>
                  </a:lnTo>
                  <a:cubicBezTo>
                    <a:pt x="8870" y="3437"/>
                    <a:pt x="8988" y="3320"/>
                    <a:pt x="9131" y="3320"/>
                  </a:cubicBezTo>
                  <a:close/>
                  <a:moveTo>
                    <a:pt x="6522" y="7600"/>
                  </a:moveTo>
                  <a:cubicBezTo>
                    <a:pt x="6668" y="7600"/>
                    <a:pt x="6783" y="7718"/>
                    <a:pt x="6783" y="7861"/>
                  </a:cubicBezTo>
                  <a:lnTo>
                    <a:pt x="6783" y="8906"/>
                  </a:lnTo>
                  <a:cubicBezTo>
                    <a:pt x="6783" y="9049"/>
                    <a:pt x="6668" y="9164"/>
                    <a:pt x="6522" y="9164"/>
                  </a:cubicBezTo>
                  <a:cubicBezTo>
                    <a:pt x="6090" y="9167"/>
                    <a:pt x="5741" y="9515"/>
                    <a:pt x="5741" y="9948"/>
                  </a:cubicBezTo>
                  <a:cubicBezTo>
                    <a:pt x="5741" y="10091"/>
                    <a:pt x="5623" y="10209"/>
                    <a:pt x="5480" y="10209"/>
                  </a:cubicBezTo>
                  <a:lnTo>
                    <a:pt x="4435" y="10209"/>
                  </a:lnTo>
                  <a:cubicBezTo>
                    <a:pt x="4292" y="10209"/>
                    <a:pt x="4174" y="10091"/>
                    <a:pt x="4174" y="9948"/>
                  </a:cubicBezTo>
                  <a:cubicBezTo>
                    <a:pt x="4174" y="9515"/>
                    <a:pt x="3825" y="9167"/>
                    <a:pt x="3393" y="9164"/>
                  </a:cubicBezTo>
                  <a:cubicBezTo>
                    <a:pt x="3248" y="9164"/>
                    <a:pt x="3132" y="9049"/>
                    <a:pt x="3132" y="8906"/>
                  </a:cubicBezTo>
                  <a:lnTo>
                    <a:pt x="3132" y="7861"/>
                  </a:lnTo>
                  <a:cubicBezTo>
                    <a:pt x="3132" y="7718"/>
                    <a:pt x="3248" y="7600"/>
                    <a:pt x="3393" y="7600"/>
                  </a:cubicBezTo>
                  <a:close/>
                  <a:moveTo>
                    <a:pt x="2088" y="0"/>
                  </a:moveTo>
                  <a:lnTo>
                    <a:pt x="2088" y="539"/>
                  </a:lnTo>
                  <a:cubicBezTo>
                    <a:pt x="1191" y="672"/>
                    <a:pt x="525" y="1440"/>
                    <a:pt x="523" y="2348"/>
                  </a:cubicBezTo>
                  <a:lnTo>
                    <a:pt x="523" y="2842"/>
                  </a:lnTo>
                  <a:cubicBezTo>
                    <a:pt x="211" y="2954"/>
                    <a:pt x="1" y="3249"/>
                    <a:pt x="1" y="3581"/>
                  </a:cubicBezTo>
                  <a:lnTo>
                    <a:pt x="1" y="4625"/>
                  </a:lnTo>
                  <a:lnTo>
                    <a:pt x="523" y="4625"/>
                  </a:lnTo>
                  <a:lnTo>
                    <a:pt x="523" y="3581"/>
                  </a:lnTo>
                  <a:cubicBezTo>
                    <a:pt x="527" y="3439"/>
                    <a:pt x="643" y="3328"/>
                    <a:pt x="784" y="3328"/>
                  </a:cubicBezTo>
                  <a:cubicBezTo>
                    <a:pt x="925" y="3328"/>
                    <a:pt x="1041" y="3439"/>
                    <a:pt x="1045" y="3581"/>
                  </a:cubicBezTo>
                  <a:lnTo>
                    <a:pt x="1045" y="6294"/>
                  </a:lnTo>
                  <a:cubicBezTo>
                    <a:pt x="1045" y="7202"/>
                    <a:pt x="1713" y="7972"/>
                    <a:pt x="2610" y="8103"/>
                  </a:cubicBezTo>
                  <a:lnTo>
                    <a:pt x="2610" y="8627"/>
                  </a:lnTo>
                  <a:cubicBezTo>
                    <a:pt x="1422" y="8495"/>
                    <a:pt x="525" y="7491"/>
                    <a:pt x="523" y="6294"/>
                  </a:cubicBezTo>
                  <a:lnTo>
                    <a:pt x="523" y="5145"/>
                  </a:lnTo>
                  <a:lnTo>
                    <a:pt x="1" y="5145"/>
                  </a:lnTo>
                  <a:lnTo>
                    <a:pt x="1" y="6294"/>
                  </a:lnTo>
                  <a:cubicBezTo>
                    <a:pt x="3" y="7795"/>
                    <a:pt x="1159" y="9038"/>
                    <a:pt x="2653" y="9156"/>
                  </a:cubicBezTo>
                  <a:cubicBezTo>
                    <a:pt x="2762" y="9473"/>
                    <a:pt x="3059" y="9685"/>
                    <a:pt x="3393" y="9687"/>
                  </a:cubicBezTo>
                  <a:cubicBezTo>
                    <a:pt x="3537" y="9687"/>
                    <a:pt x="3654" y="9802"/>
                    <a:pt x="3654" y="9946"/>
                  </a:cubicBezTo>
                  <a:cubicBezTo>
                    <a:pt x="3654" y="10378"/>
                    <a:pt x="4005" y="10729"/>
                    <a:pt x="4438" y="10729"/>
                  </a:cubicBezTo>
                  <a:lnTo>
                    <a:pt x="4699" y="10729"/>
                  </a:lnTo>
                  <a:lnTo>
                    <a:pt x="4699" y="13321"/>
                  </a:lnTo>
                  <a:cubicBezTo>
                    <a:pt x="4699" y="15795"/>
                    <a:pt x="6711" y="17807"/>
                    <a:pt x="9182" y="17807"/>
                  </a:cubicBezTo>
                  <a:cubicBezTo>
                    <a:pt x="11657" y="17807"/>
                    <a:pt x="13668" y="15795"/>
                    <a:pt x="13668" y="13321"/>
                  </a:cubicBezTo>
                  <a:lnTo>
                    <a:pt x="13668" y="12540"/>
                  </a:lnTo>
                  <a:lnTo>
                    <a:pt x="13146" y="12540"/>
                  </a:lnTo>
                  <a:lnTo>
                    <a:pt x="13146" y="13321"/>
                  </a:lnTo>
                  <a:cubicBezTo>
                    <a:pt x="13146" y="15508"/>
                    <a:pt x="11368" y="17284"/>
                    <a:pt x="9182" y="17284"/>
                  </a:cubicBezTo>
                  <a:cubicBezTo>
                    <a:pt x="6997" y="17284"/>
                    <a:pt x="5219" y="15508"/>
                    <a:pt x="5219" y="13321"/>
                  </a:cubicBezTo>
                  <a:lnTo>
                    <a:pt x="5219" y="10729"/>
                  </a:lnTo>
                  <a:lnTo>
                    <a:pt x="5480" y="10729"/>
                  </a:lnTo>
                  <a:cubicBezTo>
                    <a:pt x="5912" y="10729"/>
                    <a:pt x="6261" y="10378"/>
                    <a:pt x="6261" y="9946"/>
                  </a:cubicBezTo>
                  <a:cubicBezTo>
                    <a:pt x="6263" y="9802"/>
                    <a:pt x="6379" y="9687"/>
                    <a:pt x="6522" y="9687"/>
                  </a:cubicBezTo>
                  <a:cubicBezTo>
                    <a:pt x="6858" y="9685"/>
                    <a:pt x="7156" y="9473"/>
                    <a:pt x="7263" y="9156"/>
                  </a:cubicBezTo>
                  <a:cubicBezTo>
                    <a:pt x="8759" y="9038"/>
                    <a:pt x="9912" y="7793"/>
                    <a:pt x="9914" y="6294"/>
                  </a:cubicBezTo>
                  <a:lnTo>
                    <a:pt x="9914" y="3581"/>
                  </a:lnTo>
                  <a:cubicBezTo>
                    <a:pt x="9914" y="3249"/>
                    <a:pt x="9705" y="2954"/>
                    <a:pt x="9392" y="2842"/>
                  </a:cubicBezTo>
                  <a:lnTo>
                    <a:pt x="9392" y="2348"/>
                  </a:lnTo>
                  <a:cubicBezTo>
                    <a:pt x="9390" y="1440"/>
                    <a:pt x="8724" y="672"/>
                    <a:pt x="7828" y="542"/>
                  </a:cubicBezTo>
                  <a:lnTo>
                    <a:pt x="7828" y="0"/>
                  </a:lnTo>
                  <a:lnTo>
                    <a:pt x="7044" y="0"/>
                  </a:lnTo>
                  <a:cubicBezTo>
                    <a:pt x="6612" y="0"/>
                    <a:pt x="6261" y="351"/>
                    <a:pt x="6261" y="783"/>
                  </a:cubicBezTo>
                  <a:cubicBezTo>
                    <a:pt x="6261" y="1216"/>
                    <a:pt x="6612" y="1565"/>
                    <a:pt x="7044" y="1565"/>
                  </a:cubicBezTo>
                  <a:lnTo>
                    <a:pt x="7828" y="1565"/>
                  </a:lnTo>
                  <a:lnTo>
                    <a:pt x="7828" y="1070"/>
                  </a:lnTo>
                  <a:cubicBezTo>
                    <a:pt x="8433" y="1194"/>
                    <a:pt x="8870" y="1727"/>
                    <a:pt x="8870" y="2348"/>
                  </a:cubicBezTo>
                  <a:lnTo>
                    <a:pt x="8870" y="2842"/>
                  </a:lnTo>
                  <a:cubicBezTo>
                    <a:pt x="8558" y="2954"/>
                    <a:pt x="8350" y="3249"/>
                    <a:pt x="8350" y="3581"/>
                  </a:cubicBezTo>
                  <a:lnTo>
                    <a:pt x="8350" y="6294"/>
                  </a:lnTo>
                  <a:cubicBezTo>
                    <a:pt x="8348" y="6934"/>
                    <a:pt x="7885" y="7478"/>
                    <a:pt x="7254" y="7583"/>
                  </a:cubicBezTo>
                  <a:cubicBezTo>
                    <a:pt x="7139" y="7279"/>
                    <a:pt x="6847" y="7078"/>
                    <a:pt x="6522" y="7078"/>
                  </a:cubicBezTo>
                  <a:lnTo>
                    <a:pt x="3393" y="7078"/>
                  </a:lnTo>
                  <a:cubicBezTo>
                    <a:pt x="3068" y="7078"/>
                    <a:pt x="2777" y="7279"/>
                    <a:pt x="2661" y="7583"/>
                  </a:cubicBezTo>
                  <a:cubicBezTo>
                    <a:pt x="2030" y="7478"/>
                    <a:pt x="1568" y="6934"/>
                    <a:pt x="1568" y="6294"/>
                  </a:cubicBezTo>
                  <a:lnTo>
                    <a:pt x="1568" y="3581"/>
                  </a:lnTo>
                  <a:cubicBezTo>
                    <a:pt x="1565" y="3249"/>
                    <a:pt x="1358" y="2954"/>
                    <a:pt x="1045" y="2842"/>
                  </a:cubicBezTo>
                  <a:lnTo>
                    <a:pt x="1045" y="2348"/>
                  </a:lnTo>
                  <a:cubicBezTo>
                    <a:pt x="1045" y="1727"/>
                    <a:pt x="1482" y="1194"/>
                    <a:pt x="2088" y="1070"/>
                  </a:cubicBezTo>
                  <a:lnTo>
                    <a:pt x="2088" y="1565"/>
                  </a:lnTo>
                  <a:lnTo>
                    <a:pt x="2871" y="1565"/>
                  </a:lnTo>
                  <a:cubicBezTo>
                    <a:pt x="3303" y="1565"/>
                    <a:pt x="3654" y="1216"/>
                    <a:pt x="3654" y="783"/>
                  </a:cubicBezTo>
                  <a:cubicBezTo>
                    <a:pt x="3654" y="351"/>
                    <a:pt x="3303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Google Shape;308;p34">
              <a:extLst>
                <a:ext uri="{FF2B5EF4-FFF2-40B4-BE49-F238E27FC236}">
                  <a16:creationId xmlns:a16="http://schemas.microsoft.com/office/drawing/2014/main" id="{9ACD5E72-68AF-D9CC-B5DF-B43498DE148A}"/>
                </a:ext>
              </a:extLst>
            </p:cNvPr>
            <p:cNvSpPr/>
            <p:nvPr/>
          </p:nvSpPr>
          <p:spPr>
            <a:xfrm>
              <a:off x="6965554" y="2862196"/>
              <a:ext cx="82319" cy="178098"/>
            </a:xfrm>
            <a:custGeom>
              <a:avLst/>
              <a:gdLst/>
              <a:ahLst/>
              <a:cxnLst/>
              <a:rect l="l" t="t" r="r" b="b"/>
              <a:pathLst>
                <a:path w="3780" h="8179" extrusionOk="0">
                  <a:moveTo>
                    <a:pt x="1954" y="522"/>
                  </a:moveTo>
                  <a:cubicBezTo>
                    <a:pt x="2122" y="522"/>
                    <a:pt x="2291" y="554"/>
                    <a:pt x="2453" y="621"/>
                  </a:cubicBezTo>
                  <a:cubicBezTo>
                    <a:pt x="2941" y="824"/>
                    <a:pt x="3258" y="1299"/>
                    <a:pt x="3258" y="1826"/>
                  </a:cubicBezTo>
                  <a:cubicBezTo>
                    <a:pt x="3258" y="2547"/>
                    <a:pt x="2673" y="3129"/>
                    <a:pt x="1954" y="3131"/>
                  </a:cubicBezTo>
                  <a:cubicBezTo>
                    <a:pt x="1428" y="3131"/>
                    <a:pt x="951" y="2813"/>
                    <a:pt x="749" y="2325"/>
                  </a:cubicBezTo>
                  <a:cubicBezTo>
                    <a:pt x="548" y="1839"/>
                    <a:pt x="659" y="1278"/>
                    <a:pt x="1032" y="903"/>
                  </a:cubicBezTo>
                  <a:cubicBezTo>
                    <a:pt x="1281" y="654"/>
                    <a:pt x="1614" y="522"/>
                    <a:pt x="1954" y="522"/>
                  </a:cubicBezTo>
                  <a:close/>
                  <a:moveTo>
                    <a:pt x="1955" y="0"/>
                  </a:moveTo>
                  <a:cubicBezTo>
                    <a:pt x="1524" y="0"/>
                    <a:pt x="1097" y="153"/>
                    <a:pt x="758" y="445"/>
                  </a:cubicBezTo>
                  <a:cubicBezTo>
                    <a:pt x="219" y="914"/>
                    <a:pt x="0" y="1655"/>
                    <a:pt x="201" y="2340"/>
                  </a:cubicBezTo>
                  <a:cubicBezTo>
                    <a:pt x="403" y="3027"/>
                    <a:pt x="985" y="3532"/>
                    <a:pt x="1693" y="3634"/>
                  </a:cubicBezTo>
                  <a:lnTo>
                    <a:pt x="1693" y="8178"/>
                  </a:lnTo>
                  <a:lnTo>
                    <a:pt x="2215" y="8178"/>
                  </a:lnTo>
                  <a:lnTo>
                    <a:pt x="2215" y="3634"/>
                  </a:lnTo>
                  <a:cubicBezTo>
                    <a:pt x="3112" y="3504"/>
                    <a:pt x="3778" y="2733"/>
                    <a:pt x="3780" y="1828"/>
                  </a:cubicBezTo>
                  <a:cubicBezTo>
                    <a:pt x="3780" y="1111"/>
                    <a:pt x="3363" y="463"/>
                    <a:pt x="2712" y="165"/>
                  </a:cubicBezTo>
                  <a:cubicBezTo>
                    <a:pt x="2469" y="54"/>
                    <a:pt x="2211" y="0"/>
                    <a:pt x="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Google Shape;309;p34">
              <a:extLst>
                <a:ext uri="{FF2B5EF4-FFF2-40B4-BE49-F238E27FC236}">
                  <a16:creationId xmlns:a16="http://schemas.microsoft.com/office/drawing/2014/main" id="{298D0EC4-F101-AEB1-8929-B117B3B71697}"/>
                </a:ext>
              </a:extLst>
            </p:cNvPr>
            <p:cNvSpPr/>
            <p:nvPr/>
          </p:nvSpPr>
          <p:spPr>
            <a:xfrm>
              <a:off x="6985306" y="2884929"/>
              <a:ext cx="39875" cy="34100"/>
            </a:xfrm>
            <a:custGeom>
              <a:avLst/>
              <a:gdLst/>
              <a:ahLst/>
              <a:cxnLst/>
              <a:rect l="l" t="t" r="r" b="b"/>
              <a:pathLst>
                <a:path w="1831" h="1566" extrusionOk="0">
                  <a:moveTo>
                    <a:pt x="1046" y="521"/>
                  </a:moveTo>
                  <a:cubicBezTo>
                    <a:pt x="1180" y="521"/>
                    <a:pt x="1308" y="625"/>
                    <a:pt x="1308" y="782"/>
                  </a:cubicBezTo>
                  <a:cubicBezTo>
                    <a:pt x="1308" y="927"/>
                    <a:pt x="1191" y="1043"/>
                    <a:pt x="1047" y="1043"/>
                  </a:cubicBezTo>
                  <a:cubicBezTo>
                    <a:pt x="814" y="1043"/>
                    <a:pt x="698" y="763"/>
                    <a:pt x="863" y="598"/>
                  </a:cubicBezTo>
                  <a:cubicBezTo>
                    <a:pt x="916" y="545"/>
                    <a:pt x="982" y="521"/>
                    <a:pt x="1046" y="521"/>
                  </a:cubicBezTo>
                  <a:close/>
                  <a:moveTo>
                    <a:pt x="1047" y="1"/>
                  </a:moveTo>
                  <a:cubicBezTo>
                    <a:pt x="350" y="1"/>
                    <a:pt x="1" y="842"/>
                    <a:pt x="493" y="1336"/>
                  </a:cubicBezTo>
                  <a:cubicBezTo>
                    <a:pt x="643" y="1485"/>
                    <a:pt x="844" y="1565"/>
                    <a:pt x="1048" y="1565"/>
                  </a:cubicBezTo>
                  <a:cubicBezTo>
                    <a:pt x="1148" y="1565"/>
                    <a:pt x="1250" y="1546"/>
                    <a:pt x="1347" y="1505"/>
                  </a:cubicBezTo>
                  <a:cubicBezTo>
                    <a:pt x="1640" y="1383"/>
                    <a:pt x="1831" y="1099"/>
                    <a:pt x="1831" y="782"/>
                  </a:cubicBezTo>
                  <a:cubicBezTo>
                    <a:pt x="1828" y="350"/>
                    <a:pt x="1480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Google Shape;310;p34">
              <a:extLst>
                <a:ext uri="{FF2B5EF4-FFF2-40B4-BE49-F238E27FC236}">
                  <a16:creationId xmlns:a16="http://schemas.microsoft.com/office/drawing/2014/main" id="{C8CBC49A-1E55-3D27-8818-5FB67ABF6118}"/>
                </a:ext>
              </a:extLst>
            </p:cNvPr>
            <p:cNvSpPr/>
            <p:nvPr/>
          </p:nvSpPr>
          <p:spPr>
            <a:xfrm>
              <a:off x="6807035" y="2978104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0" y="0"/>
                  </a:moveTo>
                  <a:lnTo>
                    <a:pt x="0" y="522"/>
                  </a:lnTo>
                  <a:lnTo>
                    <a:pt x="523" y="52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Google Shape;311;p34">
              <a:extLst>
                <a:ext uri="{FF2B5EF4-FFF2-40B4-BE49-F238E27FC236}">
                  <a16:creationId xmlns:a16="http://schemas.microsoft.com/office/drawing/2014/main" id="{49073C98-611A-834D-77C5-6B601D7FE1A3}"/>
                </a:ext>
              </a:extLst>
            </p:cNvPr>
            <p:cNvSpPr/>
            <p:nvPr/>
          </p:nvSpPr>
          <p:spPr>
            <a:xfrm>
              <a:off x="6829771" y="2978104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1" y="0"/>
                  </a:moveTo>
                  <a:lnTo>
                    <a:pt x="1" y="522"/>
                  </a:lnTo>
                  <a:lnTo>
                    <a:pt x="523" y="52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2" name="Google Shape;312;p34">
            <a:extLst>
              <a:ext uri="{FF2B5EF4-FFF2-40B4-BE49-F238E27FC236}">
                <a16:creationId xmlns:a16="http://schemas.microsoft.com/office/drawing/2014/main" id="{B4D349B6-1C08-1BE4-521D-1F554592CEB0}"/>
              </a:ext>
            </a:extLst>
          </p:cNvPr>
          <p:cNvGrpSpPr/>
          <p:nvPr/>
        </p:nvGrpSpPr>
        <p:grpSpPr>
          <a:xfrm>
            <a:off x="7417743" y="6074260"/>
            <a:ext cx="284896" cy="374137"/>
            <a:chOff x="4084979" y="1640313"/>
            <a:chExt cx="295259" cy="387747"/>
          </a:xfrm>
        </p:grpSpPr>
        <p:sp>
          <p:nvSpPr>
            <p:cNvPr id="273" name="Google Shape;313;p34">
              <a:extLst>
                <a:ext uri="{FF2B5EF4-FFF2-40B4-BE49-F238E27FC236}">
                  <a16:creationId xmlns:a16="http://schemas.microsoft.com/office/drawing/2014/main" id="{7F86480D-3CCD-0A68-7B82-3ACEEC440AEA}"/>
                </a:ext>
              </a:extLst>
            </p:cNvPr>
            <p:cNvSpPr/>
            <p:nvPr/>
          </p:nvSpPr>
          <p:spPr>
            <a:xfrm>
              <a:off x="4191993" y="1771725"/>
              <a:ext cx="11411" cy="11345"/>
            </a:xfrm>
            <a:custGeom>
              <a:avLst/>
              <a:gdLst/>
              <a:ahLst/>
              <a:cxnLst/>
              <a:rect l="l" t="t" r="r" b="b"/>
              <a:pathLst>
                <a:path w="524" h="521" extrusionOk="0">
                  <a:moveTo>
                    <a:pt x="1" y="0"/>
                  </a:moveTo>
                  <a:lnTo>
                    <a:pt x="1" y="520"/>
                  </a:lnTo>
                  <a:lnTo>
                    <a:pt x="523" y="52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Google Shape;314;p34">
              <a:extLst>
                <a:ext uri="{FF2B5EF4-FFF2-40B4-BE49-F238E27FC236}">
                  <a16:creationId xmlns:a16="http://schemas.microsoft.com/office/drawing/2014/main" id="{062758F8-7EBC-EFED-8F3A-76FDFEFAB8AC}"/>
                </a:ext>
              </a:extLst>
            </p:cNvPr>
            <p:cNvSpPr/>
            <p:nvPr/>
          </p:nvSpPr>
          <p:spPr>
            <a:xfrm>
              <a:off x="4191993" y="1794415"/>
              <a:ext cx="11411" cy="11388"/>
            </a:xfrm>
            <a:custGeom>
              <a:avLst/>
              <a:gdLst/>
              <a:ahLst/>
              <a:cxnLst/>
              <a:rect l="l" t="t" r="r" b="b"/>
              <a:pathLst>
                <a:path w="524" h="523" extrusionOk="0">
                  <a:moveTo>
                    <a:pt x="1" y="1"/>
                  </a:moveTo>
                  <a:lnTo>
                    <a:pt x="1" y="523"/>
                  </a:lnTo>
                  <a:lnTo>
                    <a:pt x="523" y="52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Google Shape;315;p34">
              <a:extLst>
                <a:ext uri="{FF2B5EF4-FFF2-40B4-BE49-F238E27FC236}">
                  <a16:creationId xmlns:a16="http://schemas.microsoft.com/office/drawing/2014/main" id="{1C384A48-CDB5-1311-D8D5-034680817899}"/>
                </a:ext>
              </a:extLst>
            </p:cNvPr>
            <p:cNvSpPr/>
            <p:nvPr/>
          </p:nvSpPr>
          <p:spPr>
            <a:xfrm>
              <a:off x="4300837" y="2016716"/>
              <a:ext cx="11390" cy="11345"/>
            </a:xfrm>
            <a:custGeom>
              <a:avLst/>
              <a:gdLst/>
              <a:ahLst/>
              <a:cxnLst/>
              <a:rect l="l" t="t" r="r" b="b"/>
              <a:pathLst>
                <a:path w="523" h="521" extrusionOk="0">
                  <a:moveTo>
                    <a:pt x="0" y="1"/>
                  </a:moveTo>
                  <a:lnTo>
                    <a:pt x="0" y="521"/>
                  </a:lnTo>
                  <a:lnTo>
                    <a:pt x="523" y="52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Google Shape;316;p34">
              <a:extLst>
                <a:ext uri="{FF2B5EF4-FFF2-40B4-BE49-F238E27FC236}">
                  <a16:creationId xmlns:a16="http://schemas.microsoft.com/office/drawing/2014/main" id="{BF93C16D-5EF9-EA0A-96BE-D3B7FF9EF363}"/>
                </a:ext>
              </a:extLst>
            </p:cNvPr>
            <p:cNvSpPr/>
            <p:nvPr/>
          </p:nvSpPr>
          <p:spPr>
            <a:xfrm>
              <a:off x="4084979" y="1640313"/>
              <a:ext cx="295259" cy="387747"/>
            </a:xfrm>
            <a:custGeom>
              <a:avLst/>
              <a:gdLst/>
              <a:ahLst/>
              <a:cxnLst/>
              <a:rect l="l" t="t" r="r" b="b"/>
              <a:pathLst>
                <a:path w="13558" h="17807" extrusionOk="0">
                  <a:moveTo>
                    <a:pt x="5696" y="522"/>
                  </a:moveTo>
                  <a:lnTo>
                    <a:pt x="5696" y="1044"/>
                  </a:lnTo>
                  <a:lnTo>
                    <a:pt x="4654" y="1044"/>
                  </a:lnTo>
                  <a:lnTo>
                    <a:pt x="4654" y="522"/>
                  </a:lnTo>
                  <a:close/>
                  <a:moveTo>
                    <a:pt x="4654" y="1564"/>
                  </a:moveTo>
                  <a:lnTo>
                    <a:pt x="5696" y="1567"/>
                  </a:lnTo>
                  <a:lnTo>
                    <a:pt x="5696" y="2087"/>
                  </a:lnTo>
                  <a:lnTo>
                    <a:pt x="4654" y="2087"/>
                  </a:lnTo>
                  <a:lnTo>
                    <a:pt x="4654" y="1564"/>
                  </a:lnTo>
                  <a:close/>
                  <a:moveTo>
                    <a:pt x="5957" y="2609"/>
                  </a:moveTo>
                  <a:cubicBezTo>
                    <a:pt x="6103" y="2609"/>
                    <a:pt x="6218" y="2724"/>
                    <a:pt x="6218" y="2870"/>
                  </a:cubicBezTo>
                  <a:lnTo>
                    <a:pt x="6218" y="3949"/>
                  </a:lnTo>
                  <a:lnTo>
                    <a:pt x="4132" y="3949"/>
                  </a:lnTo>
                  <a:lnTo>
                    <a:pt x="4132" y="2870"/>
                  </a:lnTo>
                  <a:cubicBezTo>
                    <a:pt x="4132" y="2724"/>
                    <a:pt x="4249" y="2609"/>
                    <a:pt x="4393" y="2609"/>
                  </a:cubicBezTo>
                  <a:close/>
                  <a:moveTo>
                    <a:pt x="6218" y="5513"/>
                  </a:moveTo>
                  <a:lnTo>
                    <a:pt x="6218" y="8957"/>
                  </a:lnTo>
                  <a:cubicBezTo>
                    <a:pt x="6218" y="9100"/>
                    <a:pt x="6103" y="9218"/>
                    <a:pt x="5957" y="9218"/>
                  </a:cubicBezTo>
                  <a:lnTo>
                    <a:pt x="4393" y="9218"/>
                  </a:lnTo>
                  <a:cubicBezTo>
                    <a:pt x="4249" y="9218"/>
                    <a:pt x="4132" y="9100"/>
                    <a:pt x="4132" y="8957"/>
                  </a:cubicBezTo>
                  <a:lnTo>
                    <a:pt x="4132" y="5513"/>
                  </a:lnTo>
                  <a:close/>
                  <a:moveTo>
                    <a:pt x="5696" y="9740"/>
                  </a:moveTo>
                  <a:lnTo>
                    <a:pt x="5696" y="10782"/>
                  </a:lnTo>
                  <a:lnTo>
                    <a:pt x="4654" y="10782"/>
                  </a:lnTo>
                  <a:lnTo>
                    <a:pt x="4654" y="9740"/>
                  </a:lnTo>
                  <a:close/>
                  <a:moveTo>
                    <a:pt x="8608" y="4469"/>
                  </a:moveTo>
                  <a:cubicBezTo>
                    <a:pt x="10482" y="4469"/>
                    <a:pt x="12156" y="5652"/>
                    <a:pt x="12782" y="7420"/>
                  </a:cubicBezTo>
                  <a:cubicBezTo>
                    <a:pt x="13409" y="9192"/>
                    <a:pt x="12851" y="11166"/>
                    <a:pt x="11389" y="12345"/>
                  </a:cubicBezTo>
                  <a:cubicBezTo>
                    <a:pt x="11333" y="12174"/>
                    <a:pt x="11254" y="12011"/>
                    <a:pt x="11151" y="11863"/>
                  </a:cubicBezTo>
                  <a:cubicBezTo>
                    <a:pt x="12012" y="11121"/>
                    <a:pt x="12511" y="10040"/>
                    <a:pt x="12515" y="8903"/>
                  </a:cubicBezTo>
                  <a:cubicBezTo>
                    <a:pt x="12506" y="6746"/>
                    <a:pt x="10760" y="4997"/>
                    <a:pt x="8602" y="4991"/>
                  </a:cubicBezTo>
                  <a:lnTo>
                    <a:pt x="3870" y="4991"/>
                  </a:lnTo>
                  <a:cubicBezTo>
                    <a:pt x="3727" y="4991"/>
                    <a:pt x="3611" y="4873"/>
                    <a:pt x="3611" y="4730"/>
                  </a:cubicBezTo>
                  <a:cubicBezTo>
                    <a:pt x="3611" y="4586"/>
                    <a:pt x="3727" y="4469"/>
                    <a:pt x="3870" y="4469"/>
                  </a:cubicBezTo>
                  <a:lnTo>
                    <a:pt x="8602" y="4469"/>
                  </a:lnTo>
                  <a:cubicBezTo>
                    <a:pt x="8604" y="4469"/>
                    <a:pt x="8606" y="4469"/>
                    <a:pt x="8608" y="4469"/>
                  </a:cubicBezTo>
                  <a:close/>
                  <a:moveTo>
                    <a:pt x="9651" y="11602"/>
                  </a:moveTo>
                  <a:cubicBezTo>
                    <a:pt x="10372" y="11602"/>
                    <a:pt x="10957" y="12186"/>
                    <a:pt x="10957" y="12906"/>
                  </a:cubicBezTo>
                  <a:lnTo>
                    <a:pt x="10957" y="14678"/>
                  </a:lnTo>
                  <a:lnTo>
                    <a:pt x="8348" y="14678"/>
                  </a:lnTo>
                  <a:lnTo>
                    <a:pt x="8348" y="12906"/>
                  </a:lnTo>
                  <a:cubicBezTo>
                    <a:pt x="8348" y="12186"/>
                    <a:pt x="8932" y="11602"/>
                    <a:pt x="9651" y="11602"/>
                  </a:cubicBezTo>
                  <a:close/>
                  <a:moveTo>
                    <a:pt x="4132" y="0"/>
                  </a:moveTo>
                  <a:lnTo>
                    <a:pt x="4132" y="1044"/>
                  </a:lnTo>
                  <a:lnTo>
                    <a:pt x="3609" y="1044"/>
                  </a:lnTo>
                  <a:lnTo>
                    <a:pt x="3609" y="1564"/>
                  </a:lnTo>
                  <a:lnTo>
                    <a:pt x="4132" y="1564"/>
                  </a:lnTo>
                  <a:lnTo>
                    <a:pt x="4132" y="2132"/>
                  </a:lnTo>
                  <a:cubicBezTo>
                    <a:pt x="3819" y="2243"/>
                    <a:pt x="3611" y="2538"/>
                    <a:pt x="3609" y="2870"/>
                  </a:cubicBezTo>
                  <a:lnTo>
                    <a:pt x="3609" y="3994"/>
                  </a:lnTo>
                  <a:cubicBezTo>
                    <a:pt x="3297" y="4103"/>
                    <a:pt x="3089" y="4398"/>
                    <a:pt x="3089" y="4730"/>
                  </a:cubicBezTo>
                  <a:cubicBezTo>
                    <a:pt x="3089" y="5062"/>
                    <a:pt x="3297" y="5357"/>
                    <a:pt x="3609" y="5468"/>
                  </a:cubicBezTo>
                  <a:lnTo>
                    <a:pt x="3609" y="8957"/>
                  </a:lnTo>
                  <a:cubicBezTo>
                    <a:pt x="3611" y="9289"/>
                    <a:pt x="3819" y="9584"/>
                    <a:pt x="4132" y="9695"/>
                  </a:cubicBezTo>
                  <a:lnTo>
                    <a:pt x="4132" y="11305"/>
                  </a:lnTo>
                  <a:lnTo>
                    <a:pt x="6218" y="11305"/>
                  </a:lnTo>
                  <a:lnTo>
                    <a:pt x="6218" y="9693"/>
                  </a:lnTo>
                  <a:cubicBezTo>
                    <a:pt x="6531" y="9582"/>
                    <a:pt x="6740" y="9286"/>
                    <a:pt x="6740" y="8955"/>
                  </a:cubicBezTo>
                  <a:lnTo>
                    <a:pt x="6740" y="5513"/>
                  </a:lnTo>
                  <a:lnTo>
                    <a:pt x="8602" y="5513"/>
                  </a:lnTo>
                  <a:cubicBezTo>
                    <a:pt x="10471" y="5520"/>
                    <a:pt x="11986" y="7033"/>
                    <a:pt x="11995" y="8903"/>
                  </a:cubicBezTo>
                  <a:cubicBezTo>
                    <a:pt x="11988" y="9896"/>
                    <a:pt x="11552" y="10838"/>
                    <a:pt x="10796" y="11482"/>
                  </a:cubicBezTo>
                  <a:cubicBezTo>
                    <a:pt x="10454" y="11207"/>
                    <a:pt x="10052" y="11079"/>
                    <a:pt x="9657" y="11079"/>
                  </a:cubicBezTo>
                  <a:cubicBezTo>
                    <a:pt x="8921" y="11079"/>
                    <a:pt x="8206" y="11524"/>
                    <a:pt x="7933" y="12296"/>
                  </a:cubicBezTo>
                  <a:lnTo>
                    <a:pt x="3385" y="12296"/>
                  </a:lnTo>
                  <a:lnTo>
                    <a:pt x="3385" y="12816"/>
                  </a:lnTo>
                  <a:lnTo>
                    <a:pt x="7830" y="12816"/>
                  </a:lnTo>
                  <a:cubicBezTo>
                    <a:pt x="7828" y="12846"/>
                    <a:pt x="7828" y="12876"/>
                    <a:pt x="7828" y="12906"/>
                  </a:cubicBezTo>
                  <a:lnTo>
                    <a:pt x="7828" y="13338"/>
                  </a:lnTo>
                  <a:lnTo>
                    <a:pt x="1820" y="13338"/>
                  </a:lnTo>
                  <a:cubicBezTo>
                    <a:pt x="1675" y="13338"/>
                    <a:pt x="1559" y="13220"/>
                    <a:pt x="1559" y="13077"/>
                  </a:cubicBezTo>
                  <a:cubicBezTo>
                    <a:pt x="1559" y="12933"/>
                    <a:pt x="1675" y="12816"/>
                    <a:pt x="1820" y="12816"/>
                  </a:cubicBezTo>
                  <a:lnTo>
                    <a:pt x="2862" y="12816"/>
                  </a:lnTo>
                  <a:lnTo>
                    <a:pt x="2862" y="12296"/>
                  </a:lnTo>
                  <a:lnTo>
                    <a:pt x="1820" y="12296"/>
                  </a:lnTo>
                  <a:cubicBezTo>
                    <a:pt x="1388" y="12296"/>
                    <a:pt x="1037" y="12644"/>
                    <a:pt x="1037" y="13077"/>
                  </a:cubicBezTo>
                  <a:cubicBezTo>
                    <a:pt x="1037" y="13509"/>
                    <a:pt x="1388" y="13860"/>
                    <a:pt x="1820" y="13860"/>
                  </a:cubicBezTo>
                  <a:lnTo>
                    <a:pt x="7826" y="13860"/>
                  </a:lnTo>
                  <a:lnTo>
                    <a:pt x="7826" y="14678"/>
                  </a:lnTo>
                  <a:lnTo>
                    <a:pt x="1304" y="14678"/>
                  </a:lnTo>
                  <a:cubicBezTo>
                    <a:pt x="585" y="14678"/>
                    <a:pt x="1" y="15262"/>
                    <a:pt x="1" y="15981"/>
                  </a:cubicBezTo>
                  <a:lnTo>
                    <a:pt x="1" y="17807"/>
                  </a:lnTo>
                  <a:lnTo>
                    <a:pt x="9392" y="17807"/>
                  </a:lnTo>
                  <a:lnTo>
                    <a:pt x="9392" y="17287"/>
                  </a:lnTo>
                  <a:lnTo>
                    <a:pt x="523" y="17287"/>
                  </a:lnTo>
                  <a:lnTo>
                    <a:pt x="523" y="15981"/>
                  </a:lnTo>
                  <a:cubicBezTo>
                    <a:pt x="523" y="15549"/>
                    <a:pt x="874" y="15200"/>
                    <a:pt x="1304" y="15200"/>
                  </a:cubicBezTo>
                  <a:lnTo>
                    <a:pt x="11218" y="15200"/>
                  </a:lnTo>
                  <a:cubicBezTo>
                    <a:pt x="11650" y="15200"/>
                    <a:pt x="11999" y="15549"/>
                    <a:pt x="12001" y="15981"/>
                  </a:cubicBezTo>
                  <a:lnTo>
                    <a:pt x="12001" y="17287"/>
                  </a:lnTo>
                  <a:lnTo>
                    <a:pt x="10957" y="17287"/>
                  </a:lnTo>
                  <a:lnTo>
                    <a:pt x="10957" y="17807"/>
                  </a:lnTo>
                  <a:lnTo>
                    <a:pt x="12521" y="17807"/>
                  </a:lnTo>
                  <a:lnTo>
                    <a:pt x="12521" y="15981"/>
                  </a:lnTo>
                  <a:cubicBezTo>
                    <a:pt x="12521" y="15362"/>
                    <a:pt x="12085" y="14827"/>
                    <a:pt x="11479" y="14703"/>
                  </a:cubicBezTo>
                  <a:lnTo>
                    <a:pt x="11479" y="12933"/>
                  </a:lnTo>
                  <a:cubicBezTo>
                    <a:pt x="12780" y="12004"/>
                    <a:pt x="13555" y="10504"/>
                    <a:pt x="13557" y="8903"/>
                  </a:cubicBezTo>
                  <a:cubicBezTo>
                    <a:pt x="13557" y="6170"/>
                    <a:pt x="11333" y="3947"/>
                    <a:pt x="8602" y="3947"/>
                  </a:cubicBezTo>
                  <a:lnTo>
                    <a:pt x="6740" y="3947"/>
                  </a:lnTo>
                  <a:lnTo>
                    <a:pt x="6740" y="2870"/>
                  </a:lnTo>
                  <a:cubicBezTo>
                    <a:pt x="6740" y="2538"/>
                    <a:pt x="6531" y="2243"/>
                    <a:pt x="6218" y="2132"/>
                  </a:cubicBezTo>
                  <a:lnTo>
                    <a:pt x="6218" y="1564"/>
                  </a:lnTo>
                  <a:lnTo>
                    <a:pt x="6740" y="1564"/>
                  </a:lnTo>
                  <a:lnTo>
                    <a:pt x="6740" y="1044"/>
                  </a:lnTo>
                  <a:lnTo>
                    <a:pt x="6218" y="1044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Google Shape;317;p34">
              <a:extLst>
                <a:ext uri="{FF2B5EF4-FFF2-40B4-BE49-F238E27FC236}">
                  <a16:creationId xmlns:a16="http://schemas.microsoft.com/office/drawing/2014/main" id="{C8CE86CD-5E4C-CFF6-D190-32BBB89D5BA1}"/>
                </a:ext>
              </a:extLst>
            </p:cNvPr>
            <p:cNvSpPr/>
            <p:nvPr/>
          </p:nvSpPr>
          <p:spPr>
            <a:xfrm>
              <a:off x="4289513" y="1915636"/>
              <a:ext cx="11346" cy="11388"/>
            </a:xfrm>
            <a:custGeom>
              <a:avLst/>
              <a:gdLst/>
              <a:ahLst/>
              <a:cxnLst/>
              <a:rect l="l" t="t" r="r" b="b"/>
              <a:pathLst>
                <a:path w="521" h="523" extrusionOk="0">
                  <a:moveTo>
                    <a:pt x="0" y="0"/>
                  </a:moveTo>
                  <a:lnTo>
                    <a:pt x="0" y="523"/>
                  </a:lnTo>
                  <a:lnTo>
                    <a:pt x="520" y="52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9" name="Google Shape;318;p34">
            <a:extLst>
              <a:ext uri="{FF2B5EF4-FFF2-40B4-BE49-F238E27FC236}">
                <a16:creationId xmlns:a16="http://schemas.microsoft.com/office/drawing/2014/main" id="{F1279FCC-D0AF-0F67-8992-3534EA50DD02}"/>
              </a:ext>
            </a:extLst>
          </p:cNvPr>
          <p:cNvGrpSpPr/>
          <p:nvPr/>
        </p:nvGrpSpPr>
        <p:grpSpPr>
          <a:xfrm>
            <a:off x="8148109" y="6117795"/>
            <a:ext cx="326796" cy="374137"/>
            <a:chOff x="2790938" y="1650003"/>
            <a:chExt cx="338684" cy="387747"/>
          </a:xfrm>
        </p:grpSpPr>
        <p:sp>
          <p:nvSpPr>
            <p:cNvPr id="280" name="Google Shape;319;p34">
              <a:extLst>
                <a:ext uri="{FF2B5EF4-FFF2-40B4-BE49-F238E27FC236}">
                  <a16:creationId xmlns:a16="http://schemas.microsoft.com/office/drawing/2014/main" id="{20F0E4F7-850A-3A6A-5102-441AC3098358}"/>
                </a:ext>
              </a:extLst>
            </p:cNvPr>
            <p:cNvSpPr/>
            <p:nvPr/>
          </p:nvSpPr>
          <p:spPr>
            <a:xfrm>
              <a:off x="2958124" y="1969965"/>
              <a:ext cx="16115" cy="16113"/>
            </a:xfrm>
            <a:custGeom>
              <a:avLst/>
              <a:gdLst/>
              <a:ahLst/>
              <a:cxnLst/>
              <a:rect l="l" t="t" r="r" b="b"/>
              <a:pathLst>
                <a:path w="740" h="740" extrusionOk="0">
                  <a:moveTo>
                    <a:pt x="369" y="1"/>
                  </a:moveTo>
                  <a:lnTo>
                    <a:pt x="1" y="369"/>
                  </a:lnTo>
                  <a:lnTo>
                    <a:pt x="369" y="739"/>
                  </a:lnTo>
                  <a:lnTo>
                    <a:pt x="739" y="36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Google Shape;320;p34">
              <a:extLst>
                <a:ext uri="{FF2B5EF4-FFF2-40B4-BE49-F238E27FC236}">
                  <a16:creationId xmlns:a16="http://schemas.microsoft.com/office/drawing/2014/main" id="{350E429C-9383-1DD1-9DA0-031169C567E6}"/>
                </a:ext>
              </a:extLst>
            </p:cNvPr>
            <p:cNvSpPr/>
            <p:nvPr/>
          </p:nvSpPr>
          <p:spPr>
            <a:xfrm>
              <a:off x="2790938" y="1707859"/>
              <a:ext cx="338684" cy="329891"/>
            </a:xfrm>
            <a:custGeom>
              <a:avLst/>
              <a:gdLst/>
              <a:ahLst/>
              <a:cxnLst/>
              <a:rect l="l" t="t" r="r" b="b"/>
              <a:pathLst>
                <a:path w="15552" h="15150" extrusionOk="0">
                  <a:moveTo>
                    <a:pt x="12113" y="9744"/>
                  </a:moveTo>
                  <a:cubicBezTo>
                    <a:pt x="12180" y="9744"/>
                    <a:pt x="12246" y="9769"/>
                    <a:pt x="12296" y="9821"/>
                  </a:cubicBezTo>
                  <a:lnTo>
                    <a:pt x="14880" y="12402"/>
                  </a:lnTo>
                  <a:cubicBezTo>
                    <a:pt x="14980" y="12504"/>
                    <a:pt x="14980" y="12669"/>
                    <a:pt x="14880" y="12770"/>
                  </a:cubicBezTo>
                  <a:lnTo>
                    <a:pt x="14593" y="13059"/>
                  </a:lnTo>
                  <a:lnTo>
                    <a:pt x="11639" y="10110"/>
                  </a:lnTo>
                  <a:lnTo>
                    <a:pt x="11928" y="9821"/>
                  </a:lnTo>
                  <a:cubicBezTo>
                    <a:pt x="11980" y="9769"/>
                    <a:pt x="12046" y="9744"/>
                    <a:pt x="12113" y="9744"/>
                  </a:cubicBezTo>
                  <a:close/>
                  <a:moveTo>
                    <a:pt x="2892" y="0"/>
                  </a:moveTo>
                  <a:cubicBezTo>
                    <a:pt x="2692" y="0"/>
                    <a:pt x="2492" y="76"/>
                    <a:pt x="2340" y="228"/>
                  </a:cubicBezTo>
                  <a:lnTo>
                    <a:pt x="1319" y="1249"/>
                  </a:lnTo>
                  <a:cubicBezTo>
                    <a:pt x="1" y="2574"/>
                    <a:pt x="1" y="4716"/>
                    <a:pt x="1319" y="6043"/>
                  </a:cubicBezTo>
                  <a:lnTo>
                    <a:pt x="7312" y="12036"/>
                  </a:lnTo>
                  <a:lnTo>
                    <a:pt x="7680" y="11668"/>
                  </a:lnTo>
                  <a:lnTo>
                    <a:pt x="1687" y="5675"/>
                  </a:lnTo>
                  <a:cubicBezTo>
                    <a:pt x="572" y="4551"/>
                    <a:pt x="572" y="2739"/>
                    <a:pt x="1687" y="1617"/>
                  </a:cubicBezTo>
                  <a:lnTo>
                    <a:pt x="2051" y="1255"/>
                  </a:lnTo>
                  <a:lnTo>
                    <a:pt x="5000" y="4207"/>
                  </a:lnTo>
                  <a:lnTo>
                    <a:pt x="4639" y="4569"/>
                  </a:lnTo>
                  <a:cubicBezTo>
                    <a:pt x="4129" y="5078"/>
                    <a:pt x="4129" y="5902"/>
                    <a:pt x="4639" y="6411"/>
                  </a:cubicBezTo>
                  <a:lnTo>
                    <a:pt x="9065" y="10839"/>
                  </a:lnTo>
                  <a:cubicBezTo>
                    <a:pt x="9319" y="11093"/>
                    <a:pt x="9653" y="11220"/>
                    <a:pt x="9987" y="11220"/>
                  </a:cubicBezTo>
                  <a:cubicBezTo>
                    <a:pt x="10321" y="11220"/>
                    <a:pt x="10655" y="11093"/>
                    <a:pt x="10909" y="10839"/>
                  </a:cubicBezTo>
                  <a:lnTo>
                    <a:pt x="11271" y="10476"/>
                  </a:lnTo>
                  <a:lnTo>
                    <a:pt x="14223" y="13425"/>
                  </a:lnTo>
                  <a:lnTo>
                    <a:pt x="13859" y="13789"/>
                  </a:lnTo>
                  <a:cubicBezTo>
                    <a:pt x="13299" y="14347"/>
                    <a:pt x="12565" y="14626"/>
                    <a:pt x="11831" y="14626"/>
                  </a:cubicBezTo>
                  <a:cubicBezTo>
                    <a:pt x="11097" y="14626"/>
                    <a:pt x="10363" y="14347"/>
                    <a:pt x="9803" y="13789"/>
                  </a:cubicBezTo>
                  <a:lnTo>
                    <a:pt x="8786" y="12774"/>
                  </a:lnTo>
                  <a:lnTo>
                    <a:pt x="8418" y="13142"/>
                  </a:lnTo>
                  <a:lnTo>
                    <a:pt x="9433" y="14159"/>
                  </a:lnTo>
                  <a:cubicBezTo>
                    <a:pt x="10095" y="14819"/>
                    <a:pt x="10962" y="15149"/>
                    <a:pt x="11830" y="15149"/>
                  </a:cubicBezTo>
                  <a:cubicBezTo>
                    <a:pt x="12697" y="15149"/>
                    <a:pt x="13564" y="14819"/>
                    <a:pt x="14227" y="14159"/>
                  </a:cubicBezTo>
                  <a:lnTo>
                    <a:pt x="15248" y="13138"/>
                  </a:lnTo>
                  <a:cubicBezTo>
                    <a:pt x="15552" y="12832"/>
                    <a:pt x="15552" y="12338"/>
                    <a:pt x="15248" y="12031"/>
                  </a:cubicBezTo>
                  <a:lnTo>
                    <a:pt x="12667" y="9450"/>
                  </a:lnTo>
                  <a:cubicBezTo>
                    <a:pt x="12514" y="9297"/>
                    <a:pt x="12313" y="9221"/>
                    <a:pt x="12113" y="9221"/>
                  </a:cubicBezTo>
                  <a:cubicBezTo>
                    <a:pt x="11912" y="9221"/>
                    <a:pt x="11712" y="9297"/>
                    <a:pt x="11560" y="9450"/>
                  </a:cubicBezTo>
                  <a:lnTo>
                    <a:pt x="10539" y="10469"/>
                  </a:lnTo>
                  <a:cubicBezTo>
                    <a:pt x="10386" y="10621"/>
                    <a:pt x="10186" y="10697"/>
                    <a:pt x="9986" y="10697"/>
                  </a:cubicBezTo>
                  <a:cubicBezTo>
                    <a:pt x="9786" y="10697"/>
                    <a:pt x="9586" y="10621"/>
                    <a:pt x="9433" y="10469"/>
                  </a:cubicBezTo>
                  <a:lnTo>
                    <a:pt x="5007" y="6043"/>
                  </a:lnTo>
                  <a:cubicBezTo>
                    <a:pt x="4703" y="5737"/>
                    <a:pt x="4703" y="5243"/>
                    <a:pt x="5007" y="4937"/>
                  </a:cubicBezTo>
                  <a:lnTo>
                    <a:pt x="6028" y="3918"/>
                  </a:lnTo>
                  <a:cubicBezTo>
                    <a:pt x="6332" y="3612"/>
                    <a:pt x="6332" y="3115"/>
                    <a:pt x="6028" y="2811"/>
                  </a:cubicBezTo>
                  <a:lnTo>
                    <a:pt x="4921" y="1705"/>
                  </a:lnTo>
                  <a:lnTo>
                    <a:pt x="4551" y="2073"/>
                  </a:lnTo>
                  <a:lnTo>
                    <a:pt x="5657" y="3180"/>
                  </a:lnTo>
                  <a:cubicBezTo>
                    <a:pt x="5760" y="3282"/>
                    <a:pt x="5760" y="3447"/>
                    <a:pt x="5657" y="3548"/>
                  </a:cubicBezTo>
                  <a:lnTo>
                    <a:pt x="5368" y="3837"/>
                  </a:lnTo>
                  <a:lnTo>
                    <a:pt x="2419" y="885"/>
                  </a:lnTo>
                  <a:lnTo>
                    <a:pt x="2708" y="596"/>
                  </a:lnTo>
                  <a:cubicBezTo>
                    <a:pt x="2758" y="546"/>
                    <a:pt x="2825" y="521"/>
                    <a:pt x="2892" y="521"/>
                  </a:cubicBezTo>
                  <a:cubicBezTo>
                    <a:pt x="2959" y="521"/>
                    <a:pt x="3026" y="546"/>
                    <a:pt x="3076" y="596"/>
                  </a:cubicBezTo>
                  <a:lnTo>
                    <a:pt x="4183" y="1703"/>
                  </a:lnTo>
                  <a:lnTo>
                    <a:pt x="4553" y="1335"/>
                  </a:lnTo>
                  <a:lnTo>
                    <a:pt x="3446" y="228"/>
                  </a:lnTo>
                  <a:cubicBezTo>
                    <a:pt x="3293" y="76"/>
                    <a:pt x="3093" y="0"/>
                    <a:pt x="2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Google Shape;321;p34">
              <a:extLst>
                <a:ext uri="{FF2B5EF4-FFF2-40B4-BE49-F238E27FC236}">
                  <a16:creationId xmlns:a16="http://schemas.microsoft.com/office/drawing/2014/main" id="{DFDA2F08-EA85-AA82-3B5A-7EBB464DF4A7}"/>
                </a:ext>
              </a:extLst>
            </p:cNvPr>
            <p:cNvSpPr/>
            <p:nvPr/>
          </p:nvSpPr>
          <p:spPr>
            <a:xfrm>
              <a:off x="2847842" y="1771573"/>
              <a:ext cx="16115" cy="16113"/>
            </a:xfrm>
            <a:custGeom>
              <a:avLst/>
              <a:gdLst/>
              <a:ahLst/>
              <a:cxnLst/>
              <a:rect l="l" t="t" r="r" b="b"/>
              <a:pathLst>
                <a:path w="740" h="740" extrusionOk="0">
                  <a:moveTo>
                    <a:pt x="371" y="1"/>
                  </a:moveTo>
                  <a:lnTo>
                    <a:pt x="1" y="369"/>
                  </a:lnTo>
                  <a:lnTo>
                    <a:pt x="371" y="739"/>
                  </a:lnTo>
                  <a:lnTo>
                    <a:pt x="739" y="36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Google Shape;322;p34">
              <a:extLst>
                <a:ext uri="{FF2B5EF4-FFF2-40B4-BE49-F238E27FC236}">
                  <a16:creationId xmlns:a16="http://schemas.microsoft.com/office/drawing/2014/main" id="{0289FA25-7476-4AE6-ACDD-37D430D22879}"/>
                </a:ext>
              </a:extLst>
            </p:cNvPr>
            <p:cNvSpPr/>
            <p:nvPr/>
          </p:nvSpPr>
          <p:spPr>
            <a:xfrm>
              <a:off x="2831814" y="1755547"/>
              <a:ext cx="16050" cy="16048"/>
            </a:xfrm>
            <a:custGeom>
              <a:avLst/>
              <a:gdLst/>
              <a:ahLst/>
              <a:cxnLst/>
              <a:rect l="l" t="t" r="r" b="b"/>
              <a:pathLst>
                <a:path w="737" h="737" extrusionOk="0">
                  <a:moveTo>
                    <a:pt x="369" y="1"/>
                  </a:moveTo>
                  <a:lnTo>
                    <a:pt x="1" y="369"/>
                  </a:lnTo>
                  <a:lnTo>
                    <a:pt x="369" y="737"/>
                  </a:lnTo>
                  <a:lnTo>
                    <a:pt x="737" y="36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Google Shape;323;p34">
              <a:extLst>
                <a:ext uri="{FF2B5EF4-FFF2-40B4-BE49-F238E27FC236}">
                  <a16:creationId xmlns:a16="http://schemas.microsoft.com/office/drawing/2014/main" id="{1A5ED374-6657-FDE8-477C-C4FBC214BC3F}"/>
                </a:ext>
              </a:extLst>
            </p:cNvPr>
            <p:cNvSpPr/>
            <p:nvPr/>
          </p:nvSpPr>
          <p:spPr>
            <a:xfrm>
              <a:off x="2952962" y="1650003"/>
              <a:ext cx="170409" cy="170389"/>
            </a:xfrm>
            <a:custGeom>
              <a:avLst/>
              <a:gdLst/>
              <a:ahLst/>
              <a:cxnLst/>
              <a:rect l="l" t="t" r="r" b="b"/>
              <a:pathLst>
                <a:path w="7825" h="7825" extrusionOk="0">
                  <a:moveTo>
                    <a:pt x="3912" y="520"/>
                  </a:moveTo>
                  <a:cubicBezTo>
                    <a:pt x="6149" y="520"/>
                    <a:pt x="7773" y="2648"/>
                    <a:pt x="7183" y="4805"/>
                  </a:cubicBezTo>
                  <a:cubicBezTo>
                    <a:pt x="6905" y="5826"/>
                    <a:pt x="6166" y="6656"/>
                    <a:pt x="5186" y="7054"/>
                  </a:cubicBezTo>
                  <a:cubicBezTo>
                    <a:pt x="4776" y="7220"/>
                    <a:pt x="4344" y="7302"/>
                    <a:pt x="3912" y="7302"/>
                  </a:cubicBezTo>
                  <a:cubicBezTo>
                    <a:pt x="3313" y="7302"/>
                    <a:pt x="2716" y="7144"/>
                    <a:pt x="2187" y="6832"/>
                  </a:cubicBezTo>
                  <a:lnTo>
                    <a:pt x="2128" y="6795"/>
                  </a:lnTo>
                  <a:lnTo>
                    <a:pt x="1030" y="6795"/>
                  </a:lnTo>
                  <a:lnTo>
                    <a:pt x="1030" y="5697"/>
                  </a:lnTo>
                  <a:lnTo>
                    <a:pt x="993" y="5635"/>
                  </a:lnTo>
                  <a:cubicBezTo>
                    <a:pt x="375" y="4589"/>
                    <a:pt x="364" y="3288"/>
                    <a:pt x="968" y="2230"/>
                  </a:cubicBezTo>
                  <a:cubicBezTo>
                    <a:pt x="1571" y="1173"/>
                    <a:pt x="2695" y="520"/>
                    <a:pt x="3912" y="520"/>
                  </a:cubicBezTo>
                  <a:close/>
                  <a:moveTo>
                    <a:pt x="3912" y="0"/>
                  </a:moveTo>
                  <a:cubicBezTo>
                    <a:pt x="1755" y="0"/>
                    <a:pt x="0" y="1755"/>
                    <a:pt x="0" y="3910"/>
                  </a:cubicBezTo>
                  <a:cubicBezTo>
                    <a:pt x="0" y="4587"/>
                    <a:pt x="176" y="5250"/>
                    <a:pt x="510" y="5839"/>
                  </a:cubicBezTo>
                  <a:lnTo>
                    <a:pt x="507" y="7315"/>
                  </a:lnTo>
                  <a:lnTo>
                    <a:pt x="1984" y="7315"/>
                  </a:lnTo>
                  <a:cubicBezTo>
                    <a:pt x="2573" y="7649"/>
                    <a:pt x="3236" y="7825"/>
                    <a:pt x="3912" y="7825"/>
                  </a:cubicBezTo>
                  <a:cubicBezTo>
                    <a:pt x="6070" y="7825"/>
                    <a:pt x="7825" y="6070"/>
                    <a:pt x="7825" y="3912"/>
                  </a:cubicBezTo>
                  <a:cubicBezTo>
                    <a:pt x="7825" y="1755"/>
                    <a:pt x="6070" y="0"/>
                    <a:pt x="3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Google Shape;324;p34">
              <a:extLst>
                <a:ext uri="{FF2B5EF4-FFF2-40B4-BE49-F238E27FC236}">
                  <a16:creationId xmlns:a16="http://schemas.microsoft.com/office/drawing/2014/main" id="{D811888D-D129-D4F0-EE20-72DEFB98301E}"/>
                </a:ext>
              </a:extLst>
            </p:cNvPr>
            <p:cNvSpPr/>
            <p:nvPr/>
          </p:nvSpPr>
          <p:spPr>
            <a:xfrm>
              <a:off x="2992750" y="1689699"/>
              <a:ext cx="90921" cy="90911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610" y="523"/>
                  </a:moveTo>
                  <a:lnTo>
                    <a:pt x="2610" y="1565"/>
                  </a:lnTo>
                  <a:lnTo>
                    <a:pt x="3652" y="1565"/>
                  </a:lnTo>
                  <a:lnTo>
                    <a:pt x="3652" y="2610"/>
                  </a:lnTo>
                  <a:lnTo>
                    <a:pt x="2610" y="2610"/>
                  </a:lnTo>
                  <a:lnTo>
                    <a:pt x="2610" y="3652"/>
                  </a:lnTo>
                  <a:lnTo>
                    <a:pt x="1565" y="3652"/>
                  </a:lnTo>
                  <a:lnTo>
                    <a:pt x="1565" y="2610"/>
                  </a:lnTo>
                  <a:lnTo>
                    <a:pt x="523" y="2610"/>
                  </a:lnTo>
                  <a:lnTo>
                    <a:pt x="523" y="1565"/>
                  </a:lnTo>
                  <a:lnTo>
                    <a:pt x="1565" y="1565"/>
                  </a:lnTo>
                  <a:lnTo>
                    <a:pt x="1565" y="523"/>
                  </a:lnTo>
                  <a:close/>
                  <a:moveTo>
                    <a:pt x="1045" y="1"/>
                  </a:moveTo>
                  <a:lnTo>
                    <a:pt x="1045" y="1045"/>
                  </a:lnTo>
                  <a:lnTo>
                    <a:pt x="1" y="1045"/>
                  </a:lnTo>
                  <a:lnTo>
                    <a:pt x="1" y="3132"/>
                  </a:lnTo>
                  <a:lnTo>
                    <a:pt x="1045" y="3132"/>
                  </a:lnTo>
                  <a:lnTo>
                    <a:pt x="1045" y="4174"/>
                  </a:lnTo>
                  <a:lnTo>
                    <a:pt x="3132" y="4174"/>
                  </a:lnTo>
                  <a:lnTo>
                    <a:pt x="3132" y="3132"/>
                  </a:lnTo>
                  <a:lnTo>
                    <a:pt x="4174" y="3132"/>
                  </a:lnTo>
                  <a:lnTo>
                    <a:pt x="4174" y="1045"/>
                  </a:lnTo>
                  <a:lnTo>
                    <a:pt x="3132" y="1045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17A442B2-E3BD-C6B9-64BA-3EE7E531ED89}"/>
              </a:ext>
            </a:extLst>
          </p:cNvPr>
          <p:cNvSpPr txBox="1"/>
          <p:nvPr/>
        </p:nvSpPr>
        <p:spPr>
          <a:xfrm>
            <a:off x="5141115" y="1043339"/>
            <a:ext cx="6920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our website: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: When user opens the website he/she can explore his/her needs of various robots and its equipment. If user wants to buy any product then he/she must login to our community for further purchasing phases. Also he/she needs to give advance 20% payment of grand total of purchase for any of this equipment, which would be made available within 3 days. Once the product is available the customer would be notified through email.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08243" y="207415"/>
            <a:ext cx="6705599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- Driver - Acurator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533C7-1668-E287-5215-5164CD0999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" t="10168" r="4897" b="6734"/>
          <a:stretch/>
        </p:blipFill>
        <p:spPr>
          <a:xfrm>
            <a:off x="344993" y="798490"/>
            <a:ext cx="11552349" cy="57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2351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75708" y="233919"/>
            <a:ext cx="2240583" cy="510638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5F84BE-B247-6A9D-C93A-77CD496E76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10167" r="5392" b="7615"/>
          <a:stretch/>
        </p:blipFill>
        <p:spPr>
          <a:xfrm>
            <a:off x="208520" y="811368"/>
            <a:ext cx="11694017" cy="57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876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9323" y="300180"/>
            <a:ext cx="6376503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Electronic-Components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87D7-0A8C-E040-4B79-BA3463BDFA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9" t="10167" r="5392" b="7615"/>
          <a:stretch/>
        </p:blipFill>
        <p:spPr>
          <a:xfrm>
            <a:off x="208520" y="810818"/>
            <a:ext cx="11694017" cy="577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6394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41095" y="164630"/>
            <a:ext cx="1967950" cy="510638"/>
          </a:xfrm>
        </p:spPr>
        <p:txBody>
          <a:bodyPr>
            <a:no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My-Cart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0BA67-7774-F28C-1802-44043F9BB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0" t="8229" r="5193" b="7263"/>
          <a:stretch/>
        </p:blipFill>
        <p:spPr>
          <a:xfrm>
            <a:off x="181093" y="876683"/>
            <a:ext cx="11487955" cy="58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089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68776" y="157699"/>
            <a:ext cx="3054448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Work: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CB8FEF-6137-9962-CD9F-9C52B8BCB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02229" y="918708"/>
            <a:ext cx="9564914" cy="5536739"/>
          </a:xfrm>
        </p:spPr>
      </p:pic>
    </p:spTree>
    <p:extLst>
      <p:ext uri="{BB962C8B-B14F-4D97-AF65-F5344CB8AC3E}">
        <p14:creationId xmlns:p14="http://schemas.microsoft.com/office/powerpoint/2010/main" val="3158707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42331" y="157699"/>
            <a:ext cx="5707338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Database(MySQL)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A735A8-5EA7-E311-E726-CE0F7254E1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44993" y="870857"/>
            <a:ext cx="11324493" cy="5829444"/>
          </a:xfrm>
        </p:spPr>
      </p:pic>
    </p:spTree>
    <p:extLst>
      <p:ext uri="{BB962C8B-B14F-4D97-AF65-F5344CB8AC3E}">
        <p14:creationId xmlns:p14="http://schemas.microsoft.com/office/powerpoint/2010/main" val="152204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42331" y="157699"/>
            <a:ext cx="5707338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Database(MySQL)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69E9CF-A0AB-393E-4D17-B9D1D80F7C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214364" y="1088571"/>
            <a:ext cx="11302354" cy="4513943"/>
          </a:xfrm>
        </p:spPr>
      </p:pic>
    </p:spTree>
    <p:extLst>
      <p:ext uri="{BB962C8B-B14F-4D97-AF65-F5344CB8AC3E}">
        <p14:creationId xmlns:p14="http://schemas.microsoft.com/office/powerpoint/2010/main" val="19059737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42331" y="157699"/>
            <a:ext cx="5707338" cy="510638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Database(</a:t>
            </a:r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MySQL)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CD24C8-3056-88A1-34FE-A4B32EF47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44993" y="812799"/>
            <a:ext cx="11295465" cy="5809185"/>
          </a:xfrm>
        </p:spPr>
      </p:pic>
    </p:spTree>
    <p:extLst>
      <p:ext uri="{BB962C8B-B14F-4D97-AF65-F5344CB8AC3E}">
        <p14:creationId xmlns:p14="http://schemas.microsoft.com/office/powerpoint/2010/main" val="35567901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50EDDF-96BC-F56B-1117-B5ED39436478}"/>
              </a:ext>
            </a:extLst>
          </p:cNvPr>
          <p:cNvSpPr txBox="1"/>
          <p:nvPr/>
        </p:nvSpPr>
        <p:spPr>
          <a:xfrm>
            <a:off x="9622972" y="5326743"/>
            <a:ext cx="2177142" cy="1428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Asif Sir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Ayushi Mam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2410F-4A97-AC9B-2590-419B80CA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52047"/>
            <a:ext cx="8926285" cy="60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130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>
            <a:extLst>
              <a:ext uri="{FF2B5EF4-FFF2-40B4-BE49-F238E27FC236}">
                <a16:creationId xmlns:a16="http://schemas.microsoft.com/office/drawing/2014/main" id="{15FAB319-1827-A8F4-A4DF-BDC3EF2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503"/>
            <a:ext cx="12192000" cy="689031"/>
          </a:xfrm>
          <a:prstGeom prst="rect">
            <a:avLst/>
          </a:prstGeom>
        </p:spPr>
      </p:pic>
      <p:grpSp>
        <p:nvGrpSpPr>
          <p:cNvPr id="265" name="Google Shape;305;p34">
            <a:extLst>
              <a:ext uri="{FF2B5EF4-FFF2-40B4-BE49-F238E27FC236}">
                <a16:creationId xmlns:a16="http://schemas.microsoft.com/office/drawing/2014/main" id="{EDB510B3-53D9-6946-828C-7ACAB4B0567F}"/>
              </a:ext>
            </a:extLst>
          </p:cNvPr>
          <p:cNvGrpSpPr/>
          <p:nvPr/>
        </p:nvGrpSpPr>
        <p:grpSpPr>
          <a:xfrm>
            <a:off x="8635847" y="5657717"/>
            <a:ext cx="320093" cy="374137"/>
            <a:chOff x="6716136" y="2801291"/>
            <a:chExt cx="331737" cy="387747"/>
          </a:xfrm>
        </p:grpSpPr>
        <p:sp>
          <p:nvSpPr>
            <p:cNvPr id="266" name="Google Shape;306;p34">
              <a:extLst>
                <a:ext uri="{FF2B5EF4-FFF2-40B4-BE49-F238E27FC236}">
                  <a16:creationId xmlns:a16="http://schemas.microsoft.com/office/drawing/2014/main" id="{0E527F7D-7BAA-2FC9-58DA-E4FD06C50840}"/>
                </a:ext>
              </a:extLst>
            </p:cNvPr>
            <p:cNvSpPr/>
            <p:nvPr/>
          </p:nvSpPr>
          <p:spPr>
            <a:xfrm>
              <a:off x="7002423" y="3051595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0" y="0"/>
                  </a:moveTo>
                  <a:lnTo>
                    <a:pt x="0" y="522"/>
                  </a:lnTo>
                  <a:lnTo>
                    <a:pt x="522" y="522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Google Shape;307;p34">
              <a:extLst>
                <a:ext uri="{FF2B5EF4-FFF2-40B4-BE49-F238E27FC236}">
                  <a16:creationId xmlns:a16="http://schemas.microsoft.com/office/drawing/2014/main" id="{5769390B-7F7B-FE80-3CFE-452AAA2DD03F}"/>
                </a:ext>
              </a:extLst>
            </p:cNvPr>
            <p:cNvSpPr/>
            <p:nvPr/>
          </p:nvSpPr>
          <p:spPr>
            <a:xfrm>
              <a:off x="6716136" y="2801291"/>
              <a:ext cx="297677" cy="387747"/>
            </a:xfrm>
            <a:custGeom>
              <a:avLst/>
              <a:gdLst/>
              <a:ahLst/>
              <a:cxnLst/>
              <a:rect l="l" t="t" r="r" b="b"/>
              <a:pathLst>
                <a:path w="13669" h="17807" extrusionOk="0">
                  <a:moveTo>
                    <a:pt x="2871" y="520"/>
                  </a:moveTo>
                  <a:cubicBezTo>
                    <a:pt x="3014" y="520"/>
                    <a:pt x="3132" y="638"/>
                    <a:pt x="3132" y="781"/>
                  </a:cubicBezTo>
                  <a:cubicBezTo>
                    <a:pt x="3132" y="925"/>
                    <a:pt x="3014" y="1042"/>
                    <a:pt x="2871" y="1042"/>
                  </a:cubicBezTo>
                  <a:lnTo>
                    <a:pt x="2610" y="1042"/>
                  </a:lnTo>
                  <a:lnTo>
                    <a:pt x="2610" y="520"/>
                  </a:lnTo>
                  <a:close/>
                  <a:moveTo>
                    <a:pt x="7305" y="520"/>
                  </a:moveTo>
                  <a:lnTo>
                    <a:pt x="7305" y="1042"/>
                  </a:lnTo>
                  <a:lnTo>
                    <a:pt x="7044" y="1042"/>
                  </a:lnTo>
                  <a:cubicBezTo>
                    <a:pt x="6901" y="1042"/>
                    <a:pt x="6783" y="925"/>
                    <a:pt x="6783" y="781"/>
                  </a:cubicBezTo>
                  <a:cubicBezTo>
                    <a:pt x="6783" y="638"/>
                    <a:pt x="6901" y="520"/>
                    <a:pt x="7044" y="520"/>
                  </a:cubicBezTo>
                  <a:close/>
                  <a:moveTo>
                    <a:pt x="9131" y="3320"/>
                  </a:moveTo>
                  <a:cubicBezTo>
                    <a:pt x="9275" y="3320"/>
                    <a:pt x="9392" y="3437"/>
                    <a:pt x="9392" y="3581"/>
                  </a:cubicBezTo>
                  <a:lnTo>
                    <a:pt x="9392" y="6294"/>
                  </a:lnTo>
                  <a:cubicBezTo>
                    <a:pt x="9390" y="7491"/>
                    <a:pt x="8493" y="8495"/>
                    <a:pt x="7305" y="8627"/>
                  </a:cubicBezTo>
                  <a:lnTo>
                    <a:pt x="7305" y="8103"/>
                  </a:lnTo>
                  <a:cubicBezTo>
                    <a:pt x="8202" y="7972"/>
                    <a:pt x="8870" y="7202"/>
                    <a:pt x="8870" y="6294"/>
                  </a:cubicBezTo>
                  <a:lnTo>
                    <a:pt x="8870" y="3581"/>
                  </a:lnTo>
                  <a:cubicBezTo>
                    <a:pt x="8870" y="3437"/>
                    <a:pt x="8988" y="3320"/>
                    <a:pt x="9131" y="3320"/>
                  </a:cubicBezTo>
                  <a:close/>
                  <a:moveTo>
                    <a:pt x="6522" y="7600"/>
                  </a:moveTo>
                  <a:cubicBezTo>
                    <a:pt x="6668" y="7600"/>
                    <a:pt x="6783" y="7718"/>
                    <a:pt x="6783" y="7861"/>
                  </a:cubicBezTo>
                  <a:lnTo>
                    <a:pt x="6783" y="8906"/>
                  </a:lnTo>
                  <a:cubicBezTo>
                    <a:pt x="6783" y="9049"/>
                    <a:pt x="6668" y="9164"/>
                    <a:pt x="6522" y="9164"/>
                  </a:cubicBezTo>
                  <a:cubicBezTo>
                    <a:pt x="6090" y="9167"/>
                    <a:pt x="5741" y="9515"/>
                    <a:pt x="5741" y="9948"/>
                  </a:cubicBezTo>
                  <a:cubicBezTo>
                    <a:pt x="5741" y="10091"/>
                    <a:pt x="5623" y="10209"/>
                    <a:pt x="5480" y="10209"/>
                  </a:cubicBezTo>
                  <a:lnTo>
                    <a:pt x="4435" y="10209"/>
                  </a:lnTo>
                  <a:cubicBezTo>
                    <a:pt x="4292" y="10209"/>
                    <a:pt x="4174" y="10091"/>
                    <a:pt x="4174" y="9948"/>
                  </a:cubicBezTo>
                  <a:cubicBezTo>
                    <a:pt x="4174" y="9515"/>
                    <a:pt x="3825" y="9167"/>
                    <a:pt x="3393" y="9164"/>
                  </a:cubicBezTo>
                  <a:cubicBezTo>
                    <a:pt x="3248" y="9164"/>
                    <a:pt x="3132" y="9049"/>
                    <a:pt x="3132" y="8906"/>
                  </a:cubicBezTo>
                  <a:lnTo>
                    <a:pt x="3132" y="7861"/>
                  </a:lnTo>
                  <a:cubicBezTo>
                    <a:pt x="3132" y="7718"/>
                    <a:pt x="3248" y="7600"/>
                    <a:pt x="3393" y="7600"/>
                  </a:cubicBezTo>
                  <a:close/>
                  <a:moveTo>
                    <a:pt x="2088" y="0"/>
                  </a:moveTo>
                  <a:lnTo>
                    <a:pt x="2088" y="539"/>
                  </a:lnTo>
                  <a:cubicBezTo>
                    <a:pt x="1191" y="672"/>
                    <a:pt x="525" y="1440"/>
                    <a:pt x="523" y="2348"/>
                  </a:cubicBezTo>
                  <a:lnTo>
                    <a:pt x="523" y="2842"/>
                  </a:lnTo>
                  <a:cubicBezTo>
                    <a:pt x="211" y="2954"/>
                    <a:pt x="1" y="3249"/>
                    <a:pt x="1" y="3581"/>
                  </a:cubicBezTo>
                  <a:lnTo>
                    <a:pt x="1" y="4625"/>
                  </a:lnTo>
                  <a:lnTo>
                    <a:pt x="523" y="4625"/>
                  </a:lnTo>
                  <a:lnTo>
                    <a:pt x="523" y="3581"/>
                  </a:lnTo>
                  <a:cubicBezTo>
                    <a:pt x="527" y="3439"/>
                    <a:pt x="643" y="3328"/>
                    <a:pt x="784" y="3328"/>
                  </a:cubicBezTo>
                  <a:cubicBezTo>
                    <a:pt x="925" y="3328"/>
                    <a:pt x="1041" y="3439"/>
                    <a:pt x="1045" y="3581"/>
                  </a:cubicBezTo>
                  <a:lnTo>
                    <a:pt x="1045" y="6294"/>
                  </a:lnTo>
                  <a:cubicBezTo>
                    <a:pt x="1045" y="7202"/>
                    <a:pt x="1713" y="7972"/>
                    <a:pt x="2610" y="8103"/>
                  </a:cubicBezTo>
                  <a:lnTo>
                    <a:pt x="2610" y="8627"/>
                  </a:lnTo>
                  <a:cubicBezTo>
                    <a:pt x="1422" y="8495"/>
                    <a:pt x="525" y="7491"/>
                    <a:pt x="523" y="6294"/>
                  </a:cubicBezTo>
                  <a:lnTo>
                    <a:pt x="523" y="5145"/>
                  </a:lnTo>
                  <a:lnTo>
                    <a:pt x="1" y="5145"/>
                  </a:lnTo>
                  <a:lnTo>
                    <a:pt x="1" y="6294"/>
                  </a:lnTo>
                  <a:cubicBezTo>
                    <a:pt x="3" y="7795"/>
                    <a:pt x="1159" y="9038"/>
                    <a:pt x="2653" y="9156"/>
                  </a:cubicBezTo>
                  <a:cubicBezTo>
                    <a:pt x="2762" y="9473"/>
                    <a:pt x="3059" y="9685"/>
                    <a:pt x="3393" y="9687"/>
                  </a:cubicBezTo>
                  <a:cubicBezTo>
                    <a:pt x="3537" y="9687"/>
                    <a:pt x="3654" y="9802"/>
                    <a:pt x="3654" y="9946"/>
                  </a:cubicBezTo>
                  <a:cubicBezTo>
                    <a:pt x="3654" y="10378"/>
                    <a:pt x="4005" y="10729"/>
                    <a:pt x="4438" y="10729"/>
                  </a:cubicBezTo>
                  <a:lnTo>
                    <a:pt x="4699" y="10729"/>
                  </a:lnTo>
                  <a:lnTo>
                    <a:pt x="4699" y="13321"/>
                  </a:lnTo>
                  <a:cubicBezTo>
                    <a:pt x="4699" y="15795"/>
                    <a:pt x="6711" y="17807"/>
                    <a:pt x="9182" y="17807"/>
                  </a:cubicBezTo>
                  <a:cubicBezTo>
                    <a:pt x="11657" y="17807"/>
                    <a:pt x="13668" y="15795"/>
                    <a:pt x="13668" y="13321"/>
                  </a:cubicBezTo>
                  <a:lnTo>
                    <a:pt x="13668" y="12540"/>
                  </a:lnTo>
                  <a:lnTo>
                    <a:pt x="13146" y="12540"/>
                  </a:lnTo>
                  <a:lnTo>
                    <a:pt x="13146" y="13321"/>
                  </a:lnTo>
                  <a:cubicBezTo>
                    <a:pt x="13146" y="15508"/>
                    <a:pt x="11368" y="17284"/>
                    <a:pt x="9182" y="17284"/>
                  </a:cubicBezTo>
                  <a:cubicBezTo>
                    <a:pt x="6997" y="17284"/>
                    <a:pt x="5219" y="15508"/>
                    <a:pt x="5219" y="13321"/>
                  </a:cubicBezTo>
                  <a:lnTo>
                    <a:pt x="5219" y="10729"/>
                  </a:lnTo>
                  <a:lnTo>
                    <a:pt x="5480" y="10729"/>
                  </a:lnTo>
                  <a:cubicBezTo>
                    <a:pt x="5912" y="10729"/>
                    <a:pt x="6261" y="10378"/>
                    <a:pt x="6261" y="9946"/>
                  </a:cubicBezTo>
                  <a:cubicBezTo>
                    <a:pt x="6263" y="9802"/>
                    <a:pt x="6379" y="9687"/>
                    <a:pt x="6522" y="9687"/>
                  </a:cubicBezTo>
                  <a:cubicBezTo>
                    <a:pt x="6858" y="9685"/>
                    <a:pt x="7156" y="9473"/>
                    <a:pt x="7263" y="9156"/>
                  </a:cubicBezTo>
                  <a:cubicBezTo>
                    <a:pt x="8759" y="9038"/>
                    <a:pt x="9912" y="7793"/>
                    <a:pt x="9914" y="6294"/>
                  </a:cubicBezTo>
                  <a:lnTo>
                    <a:pt x="9914" y="3581"/>
                  </a:lnTo>
                  <a:cubicBezTo>
                    <a:pt x="9914" y="3249"/>
                    <a:pt x="9705" y="2954"/>
                    <a:pt x="9392" y="2842"/>
                  </a:cubicBezTo>
                  <a:lnTo>
                    <a:pt x="9392" y="2348"/>
                  </a:lnTo>
                  <a:cubicBezTo>
                    <a:pt x="9390" y="1440"/>
                    <a:pt x="8724" y="672"/>
                    <a:pt x="7828" y="542"/>
                  </a:cubicBezTo>
                  <a:lnTo>
                    <a:pt x="7828" y="0"/>
                  </a:lnTo>
                  <a:lnTo>
                    <a:pt x="7044" y="0"/>
                  </a:lnTo>
                  <a:cubicBezTo>
                    <a:pt x="6612" y="0"/>
                    <a:pt x="6261" y="351"/>
                    <a:pt x="6261" y="783"/>
                  </a:cubicBezTo>
                  <a:cubicBezTo>
                    <a:pt x="6261" y="1216"/>
                    <a:pt x="6612" y="1565"/>
                    <a:pt x="7044" y="1565"/>
                  </a:cubicBezTo>
                  <a:lnTo>
                    <a:pt x="7828" y="1565"/>
                  </a:lnTo>
                  <a:lnTo>
                    <a:pt x="7828" y="1070"/>
                  </a:lnTo>
                  <a:cubicBezTo>
                    <a:pt x="8433" y="1194"/>
                    <a:pt x="8870" y="1727"/>
                    <a:pt x="8870" y="2348"/>
                  </a:cubicBezTo>
                  <a:lnTo>
                    <a:pt x="8870" y="2842"/>
                  </a:lnTo>
                  <a:cubicBezTo>
                    <a:pt x="8558" y="2954"/>
                    <a:pt x="8350" y="3249"/>
                    <a:pt x="8350" y="3581"/>
                  </a:cubicBezTo>
                  <a:lnTo>
                    <a:pt x="8350" y="6294"/>
                  </a:lnTo>
                  <a:cubicBezTo>
                    <a:pt x="8348" y="6934"/>
                    <a:pt x="7885" y="7478"/>
                    <a:pt x="7254" y="7583"/>
                  </a:cubicBezTo>
                  <a:cubicBezTo>
                    <a:pt x="7139" y="7279"/>
                    <a:pt x="6847" y="7078"/>
                    <a:pt x="6522" y="7078"/>
                  </a:cubicBezTo>
                  <a:lnTo>
                    <a:pt x="3393" y="7078"/>
                  </a:lnTo>
                  <a:cubicBezTo>
                    <a:pt x="3068" y="7078"/>
                    <a:pt x="2777" y="7279"/>
                    <a:pt x="2661" y="7583"/>
                  </a:cubicBezTo>
                  <a:cubicBezTo>
                    <a:pt x="2030" y="7478"/>
                    <a:pt x="1568" y="6934"/>
                    <a:pt x="1568" y="6294"/>
                  </a:cubicBezTo>
                  <a:lnTo>
                    <a:pt x="1568" y="3581"/>
                  </a:lnTo>
                  <a:cubicBezTo>
                    <a:pt x="1565" y="3249"/>
                    <a:pt x="1358" y="2954"/>
                    <a:pt x="1045" y="2842"/>
                  </a:cubicBezTo>
                  <a:lnTo>
                    <a:pt x="1045" y="2348"/>
                  </a:lnTo>
                  <a:cubicBezTo>
                    <a:pt x="1045" y="1727"/>
                    <a:pt x="1482" y="1194"/>
                    <a:pt x="2088" y="1070"/>
                  </a:cubicBezTo>
                  <a:lnTo>
                    <a:pt x="2088" y="1565"/>
                  </a:lnTo>
                  <a:lnTo>
                    <a:pt x="2871" y="1565"/>
                  </a:lnTo>
                  <a:cubicBezTo>
                    <a:pt x="3303" y="1565"/>
                    <a:pt x="3654" y="1216"/>
                    <a:pt x="3654" y="783"/>
                  </a:cubicBezTo>
                  <a:cubicBezTo>
                    <a:pt x="3654" y="351"/>
                    <a:pt x="3303" y="0"/>
                    <a:pt x="2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Google Shape;308;p34">
              <a:extLst>
                <a:ext uri="{FF2B5EF4-FFF2-40B4-BE49-F238E27FC236}">
                  <a16:creationId xmlns:a16="http://schemas.microsoft.com/office/drawing/2014/main" id="{9ACD5E72-68AF-D9CC-B5DF-B43498DE148A}"/>
                </a:ext>
              </a:extLst>
            </p:cNvPr>
            <p:cNvSpPr/>
            <p:nvPr/>
          </p:nvSpPr>
          <p:spPr>
            <a:xfrm>
              <a:off x="6965554" y="2862196"/>
              <a:ext cx="82319" cy="178098"/>
            </a:xfrm>
            <a:custGeom>
              <a:avLst/>
              <a:gdLst/>
              <a:ahLst/>
              <a:cxnLst/>
              <a:rect l="l" t="t" r="r" b="b"/>
              <a:pathLst>
                <a:path w="3780" h="8179" extrusionOk="0">
                  <a:moveTo>
                    <a:pt x="1954" y="522"/>
                  </a:moveTo>
                  <a:cubicBezTo>
                    <a:pt x="2122" y="522"/>
                    <a:pt x="2291" y="554"/>
                    <a:pt x="2453" y="621"/>
                  </a:cubicBezTo>
                  <a:cubicBezTo>
                    <a:pt x="2941" y="824"/>
                    <a:pt x="3258" y="1299"/>
                    <a:pt x="3258" y="1826"/>
                  </a:cubicBezTo>
                  <a:cubicBezTo>
                    <a:pt x="3258" y="2547"/>
                    <a:pt x="2673" y="3129"/>
                    <a:pt x="1954" y="3131"/>
                  </a:cubicBezTo>
                  <a:cubicBezTo>
                    <a:pt x="1428" y="3131"/>
                    <a:pt x="951" y="2813"/>
                    <a:pt x="749" y="2325"/>
                  </a:cubicBezTo>
                  <a:cubicBezTo>
                    <a:pt x="548" y="1839"/>
                    <a:pt x="659" y="1278"/>
                    <a:pt x="1032" y="903"/>
                  </a:cubicBezTo>
                  <a:cubicBezTo>
                    <a:pt x="1281" y="654"/>
                    <a:pt x="1614" y="522"/>
                    <a:pt x="1954" y="522"/>
                  </a:cubicBezTo>
                  <a:close/>
                  <a:moveTo>
                    <a:pt x="1955" y="0"/>
                  </a:moveTo>
                  <a:cubicBezTo>
                    <a:pt x="1524" y="0"/>
                    <a:pt x="1097" y="153"/>
                    <a:pt x="758" y="445"/>
                  </a:cubicBezTo>
                  <a:cubicBezTo>
                    <a:pt x="219" y="914"/>
                    <a:pt x="0" y="1655"/>
                    <a:pt x="201" y="2340"/>
                  </a:cubicBezTo>
                  <a:cubicBezTo>
                    <a:pt x="403" y="3027"/>
                    <a:pt x="985" y="3532"/>
                    <a:pt x="1693" y="3634"/>
                  </a:cubicBezTo>
                  <a:lnTo>
                    <a:pt x="1693" y="8178"/>
                  </a:lnTo>
                  <a:lnTo>
                    <a:pt x="2215" y="8178"/>
                  </a:lnTo>
                  <a:lnTo>
                    <a:pt x="2215" y="3634"/>
                  </a:lnTo>
                  <a:cubicBezTo>
                    <a:pt x="3112" y="3504"/>
                    <a:pt x="3778" y="2733"/>
                    <a:pt x="3780" y="1828"/>
                  </a:cubicBezTo>
                  <a:cubicBezTo>
                    <a:pt x="3780" y="1111"/>
                    <a:pt x="3363" y="463"/>
                    <a:pt x="2712" y="165"/>
                  </a:cubicBezTo>
                  <a:cubicBezTo>
                    <a:pt x="2469" y="54"/>
                    <a:pt x="2211" y="0"/>
                    <a:pt x="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9" name="Google Shape;309;p34">
              <a:extLst>
                <a:ext uri="{FF2B5EF4-FFF2-40B4-BE49-F238E27FC236}">
                  <a16:creationId xmlns:a16="http://schemas.microsoft.com/office/drawing/2014/main" id="{298D0EC4-F101-AEB1-8929-B117B3B71697}"/>
                </a:ext>
              </a:extLst>
            </p:cNvPr>
            <p:cNvSpPr/>
            <p:nvPr/>
          </p:nvSpPr>
          <p:spPr>
            <a:xfrm>
              <a:off x="6985306" y="2884929"/>
              <a:ext cx="39875" cy="34100"/>
            </a:xfrm>
            <a:custGeom>
              <a:avLst/>
              <a:gdLst/>
              <a:ahLst/>
              <a:cxnLst/>
              <a:rect l="l" t="t" r="r" b="b"/>
              <a:pathLst>
                <a:path w="1831" h="1566" extrusionOk="0">
                  <a:moveTo>
                    <a:pt x="1046" y="521"/>
                  </a:moveTo>
                  <a:cubicBezTo>
                    <a:pt x="1180" y="521"/>
                    <a:pt x="1308" y="625"/>
                    <a:pt x="1308" y="782"/>
                  </a:cubicBezTo>
                  <a:cubicBezTo>
                    <a:pt x="1308" y="927"/>
                    <a:pt x="1191" y="1043"/>
                    <a:pt x="1047" y="1043"/>
                  </a:cubicBezTo>
                  <a:cubicBezTo>
                    <a:pt x="814" y="1043"/>
                    <a:pt x="698" y="763"/>
                    <a:pt x="863" y="598"/>
                  </a:cubicBezTo>
                  <a:cubicBezTo>
                    <a:pt x="916" y="545"/>
                    <a:pt x="982" y="521"/>
                    <a:pt x="1046" y="521"/>
                  </a:cubicBezTo>
                  <a:close/>
                  <a:moveTo>
                    <a:pt x="1047" y="1"/>
                  </a:moveTo>
                  <a:cubicBezTo>
                    <a:pt x="350" y="1"/>
                    <a:pt x="1" y="842"/>
                    <a:pt x="493" y="1336"/>
                  </a:cubicBezTo>
                  <a:cubicBezTo>
                    <a:pt x="643" y="1485"/>
                    <a:pt x="844" y="1565"/>
                    <a:pt x="1048" y="1565"/>
                  </a:cubicBezTo>
                  <a:cubicBezTo>
                    <a:pt x="1148" y="1565"/>
                    <a:pt x="1250" y="1546"/>
                    <a:pt x="1347" y="1505"/>
                  </a:cubicBezTo>
                  <a:cubicBezTo>
                    <a:pt x="1640" y="1383"/>
                    <a:pt x="1831" y="1099"/>
                    <a:pt x="1831" y="782"/>
                  </a:cubicBezTo>
                  <a:cubicBezTo>
                    <a:pt x="1828" y="350"/>
                    <a:pt x="1480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0" name="Google Shape;310;p34">
              <a:extLst>
                <a:ext uri="{FF2B5EF4-FFF2-40B4-BE49-F238E27FC236}">
                  <a16:creationId xmlns:a16="http://schemas.microsoft.com/office/drawing/2014/main" id="{C8CBC49A-1E55-3D27-8818-5FB67ABF6118}"/>
                </a:ext>
              </a:extLst>
            </p:cNvPr>
            <p:cNvSpPr/>
            <p:nvPr/>
          </p:nvSpPr>
          <p:spPr>
            <a:xfrm>
              <a:off x="6807035" y="2978104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0" y="0"/>
                  </a:moveTo>
                  <a:lnTo>
                    <a:pt x="0" y="522"/>
                  </a:lnTo>
                  <a:lnTo>
                    <a:pt x="523" y="52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1" name="Google Shape;311;p34">
              <a:extLst>
                <a:ext uri="{FF2B5EF4-FFF2-40B4-BE49-F238E27FC236}">
                  <a16:creationId xmlns:a16="http://schemas.microsoft.com/office/drawing/2014/main" id="{49073C98-611A-834D-77C5-6B601D7FE1A3}"/>
                </a:ext>
              </a:extLst>
            </p:cNvPr>
            <p:cNvSpPr/>
            <p:nvPr/>
          </p:nvSpPr>
          <p:spPr>
            <a:xfrm>
              <a:off x="6829771" y="2978104"/>
              <a:ext cx="11390" cy="11388"/>
            </a:xfrm>
            <a:custGeom>
              <a:avLst/>
              <a:gdLst/>
              <a:ahLst/>
              <a:cxnLst/>
              <a:rect l="l" t="t" r="r" b="b"/>
              <a:pathLst>
                <a:path w="523" h="523" extrusionOk="0">
                  <a:moveTo>
                    <a:pt x="1" y="0"/>
                  </a:moveTo>
                  <a:lnTo>
                    <a:pt x="1" y="522"/>
                  </a:lnTo>
                  <a:lnTo>
                    <a:pt x="523" y="522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2" name="Google Shape;312;p34">
            <a:extLst>
              <a:ext uri="{FF2B5EF4-FFF2-40B4-BE49-F238E27FC236}">
                <a16:creationId xmlns:a16="http://schemas.microsoft.com/office/drawing/2014/main" id="{B4D349B6-1C08-1BE4-521D-1F554592CEB0}"/>
              </a:ext>
            </a:extLst>
          </p:cNvPr>
          <p:cNvGrpSpPr/>
          <p:nvPr/>
        </p:nvGrpSpPr>
        <p:grpSpPr>
          <a:xfrm>
            <a:off x="7103512" y="5657717"/>
            <a:ext cx="284896" cy="374137"/>
            <a:chOff x="4084979" y="1640313"/>
            <a:chExt cx="295259" cy="387747"/>
          </a:xfrm>
        </p:grpSpPr>
        <p:sp>
          <p:nvSpPr>
            <p:cNvPr id="273" name="Google Shape;313;p34">
              <a:extLst>
                <a:ext uri="{FF2B5EF4-FFF2-40B4-BE49-F238E27FC236}">
                  <a16:creationId xmlns:a16="http://schemas.microsoft.com/office/drawing/2014/main" id="{7F86480D-3CCD-0A68-7B82-3ACEEC440AEA}"/>
                </a:ext>
              </a:extLst>
            </p:cNvPr>
            <p:cNvSpPr/>
            <p:nvPr/>
          </p:nvSpPr>
          <p:spPr>
            <a:xfrm>
              <a:off x="4191993" y="1771725"/>
              <a:ext cx="11411" cy="11345"/>
            </a:xfrm>
            <a:custGeom>
              <a:avLst/>
              <a:gdLst/>
              <a:ahLst/>
              <a:cxnLst/>
              <a:rect l="l" t="t" r="r" b="b"/>
              <a:pathLst>
                <a:path w="524" h="521" extrusionOk="0">
                  <a:moveTo>
                    <a:pt x="1" y="0"/>
                  </a:moveTo>
                  <a:lnTo>
                    <a:pt x="1" y="520"/>
                  </a:lnTo>
                  <a:lnTo>
                    <a:pt x="523" y="52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Google Shape;314;p34">
              <a:extLst>
                <a:ext uri="{FF2B5EF4-FFF2-40B4-BE49-F238E27FC236}">
                  <a16:creationId xmlns:a16="http://schemas.microsoft.com/office/drawing/2014/main" id="{062758F8-7EBC-EFED-8F3A-76FDFEFAB8AC}"/>
                </a:ext>
              </a:extLst>
            </p:cNvPr>
            <p:cNvSpPr/>
            <p:nvPr/>
          </p:nvSpPr>
          <p:spPr>
            <a:xfrm>
              <a:off x="4191993" y="1794415"/>
              <a:ext cx="11411" cy="11388"/>
            </a:xfrm>
            <a:custGeom>
              <a:avLst/>
              <a:gdLst/>
              <a:ahLst/>
              <a:cxnLst/>
              <a:rect l="l" t="t" r="r" b="b"/>
              <a:pathLst>
                <a:path w="524" h="523" extrusionOk="0">
                  <a:moveTo>
                    <a:pt x="1" y="1"/>
                  </a:moveTo>
                  <a:lnTo>
                    <a:pt x="1" y="523"/>
                  </a:lnTo>
                  <a:lnTo>
                    <a:pt x="523" y="52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Google Shape;315;p34">
              <a:extLst>
                <a:ext uri="{FF2B5EF4-FFF2-40B4-BE49-F238E27FC236}">
                  <a16:creationId xmlns:a16="http://schemas.microsoft.com/office/drawing/2014/main" id="{1C384A48-CDB5-1311-D8D5-034680817899}"/>
                </a:ext>
              </a:extLst>
            </p:cNvPr>
            <p:cNvSpPr/>
            <p:nvPr/>
          </p:nvSpPr>
          <p:spPr>
            <a:xfrm>
              <a:off x="4300837" y="2016716"/>
              <a:ext cx="11390" cy="11345"/>
            </a:xfrm>
            <a:custGeom>
              <a:avLst/>
              <a:gdLst/>
              <a:ahLst/>
              <a:cxnLst/>
              <a:rect l="l" t="t" r="r" b="b"/>
              <a:pathLst>
                <a:path w="523" h="521" extrusionOk="0">
                  <a:moveTo>
                    <a:pt x="0" y="1"/>
                  </a:moveTo>
                  <a:lnTo>
                    <a:pt x="0" y="521"/>
                  </a:lnTo>
                  <a:lnTo>
                    <a:pt x="523" y="521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Google Shape;316;p34">
              <a:extLst>
                <a:ext uri="{FF2B5EF4-FFF2-40B4-BE49-F238E27FC236}">
                  <a16:creationId xmlns:a16="http://schemas.microsoft.com/office/drawing/2014/main" id="{BF93C16D-5EF9-EA0A-96BE-D3B7FF9EF363}"/>
                </a:ext>
              </a:extLst>
            </p:cNvPr>
            <p:cNvSpPr/>
            <p:nvPr/>
          </p:nvSpPr>
          <p:spPr>
            <a:xfrm>
              <a:off x="4084979" y="1640313"/>
              <a:ext cx="295259" cy="387747"/>
            </a:xfrm>
            <a:custGeom>
              <a:avLst/>
              <a:gdLst/>
              <a:ahLst/>
              <a:cxnLst/>
              <a:rect l="l" t="t" r="r" b="b"/>
              <a:pathLst>
                <a:path w="13558" h="17807" extrusionOk="0">
                  <a:moveTo>
                    <a:pt x="5696" y="522"/>
                  </a:moveTo>
                  <a:lnTo>
                    <a:pt x="5696" y="1044"/>
                  </a:lnTo>
                  <a:lnTo>
                    <a:pt x="4654" y="1044"/>
                  </a:lnTo>
                  <a:lnTo>
                    <a:pt x="4654" y="522"/>
                  </a:lnTo>
                  <a:close/>
                  <a:moveTo>
                    <a:pt x="4654" y="1564"/>
                  </a:moveTo>
                  <a:lnTo>
                    <a:pt x="5696" y="1567"/>
                  </a:lnTo>
                  <a:lnTo>
                    <a:pt x="5696" y="2087"/>
                  </a:lnTo>
                  <a:lnTo>
                    <a:pt x="4654" y="2087"/>
                  </a:lnTo>
                  <a:lnTo>
                    <a:pt x="4654" y="1564"/>
                  </a:lnTo>
                  <a:close/>
                  <a:moveTo>
                    <a:pt x="5957" y="2609"/>
                  </a:moveTo>
                  <a:cubicBezTo>
                    <a:pt x="6103" y="2609"/>
                    <a:pt x="6218" y="2724"/>
                    <a:pt x="6218" y="2870"/>
                  </a:cubicBezTo>
                  <a:lnTo>
                    <a:pt x="6218" y="3949"/>
                  </a:lnTo>
                  <a:lnTo>
                    <a:pt x="4132" y="3949"/>
                  </a:lnTo>
                  <a:lnTo>
                    <a:pt x="4132" y="2870"/>
                  </a:lnTo>
                  <a:cubicBezTo>
                    <a:pt x="4132" y="2724"/>
                    <a:pt x="4249" y="2609"/>
                    <a:pt x="4393" y="2609"/>
                  </a:cubicBezTo>
                  <a:close/>
                  <a:moveTo>
                    <a:pt x="6218" y="5513"/>
                  </a:moveTo>
                  <a:lnTo>
                    <a:pt x="6218" y="8957"/>
                  </a:lnTo>
                  <a:cubicBezTo>
                    <a:pt x="6218" y="9100"/>
                    <a:pt x="6103" y="9218"/>
                    <a:pt x="5957" y="9218"/>
                  </a:cubicBezTo>
                  <a:lnTo>
                    <a:pt x="4393" y="9218"/>
                  </a:lnTo>
                  <a:cubicBezTo>
                    <a:pt x="4249" y="9218"/>
                    <a:pt x="4132" y="9100"/>
                    <a:pt x="4132" y="8957"/>
                  </a:cubicBezTo>
                  <a:lnTo>
                    <a:pt x="4132" y="5513"/>
                  </a:lnTo>
                  <a:close/>
                  <a:moveTo>
                    <a:pt x="5696" y="9740"/>
                  </a:moveTo>
                  <a:lnTo>
                    <a:pt x="5696" y="10782"/>
                  </a:lnTo>
                  <a:lnTo>
                    <a:pt x="4654" y="10782"/>
                  </a:lnTo>
                  <a:lnTo>
                    <a:pt x="4654" y="9740"/>
                  </a:lnTo>
                  <a:close/>
                  <a:moveTo>
                    <a:pt x="8608" y="4469"/>
                  </a:moveTo>
                  <a:cubicBezTo>
                    <a:pt x="10482" y="4469"/>
                    <a:pt x="12156" y="5652"/>
                    <a:pt x="12782" y="7420"/>
                  </a:cubicBezTo>
                  <a:cubicBezTo>
                    <a:pt x="13409" y="9192"/>
                    <a:pt x="12851" y="11166"/>
                    <a:pt x="11389" y="12345"/>
                  </a:cubicBezTo>
                  <a:cubicBezTo>
                    <a:pt x="11333" y="12174"/>
                    <a:pt x="11254" y="12011"/>
                    <a:pt x="11151" y="11863"/>
                  </a:cubicBezTo>
                  <a:cubicBezTo>
                    <a:pt x="12012" y="11121"/>
                    <a:pt x="12511" y="10040"/>
                    <a:pt x="12515" y="8903"/>
                  </a:cubicBezTo>
                  <a:cubicBezTo>
                    <a:pt x="12506" y="6746"/>
                    <a:pt x="10760" y="4997"/>
                    <a:pt x="8602" y="4991"/>
                  </a:cubicBezTo>
                  <a:lnTo>
                    <a:pt x="3870" y="4991"/>
                  </a:lnTo>
                  <a:cubicBezTo>
                    <a:pt x="3727" y="4991"/>
                    <a:pt x="3611" y="4873"/>
                    <a:pt x="3611" y="4730"/>
                  </a:cubicBezTo>
                  <a:cubicBezTo>
                    <a:pt x="3611" y="4586"/>
                    <a:pt x="3727" y="4469"/>
                    <a:pt x="3870" y="4469"/>
                  </a:cubicBezTo>
                  <a:lnTo>
                    <a:pt x="8602" y="4469"/>
                  </a:lnTo>
                  <a:cubicBezTo>
                    <a:pt x="8604" y="4469"/>
                    <a:pt x="8606" y="4469"/>
                    <a:pt x="8608" y="4469"/>
                  </a:cubicBezTo>
                  <a:close/>
                  <a:moveTo>
                    <a:pt x="9651" y="11602"/>
                  </a:moveTo>
                  <a:cubicBezTo>
                    <a:pt x="10372" y="11602"/>
                    <a:pt x="10957" y="12186"/>
                    <a:pt x="10957" y="12906"/>
                  </a:cubicBezTo>
                  <a:lnTo>
                    <a:pt x="10957" y="14678"/>
                  </a:lnTo>
                  <a:lnTo>
                    <a:pt x="8348" y="14678"/>
                  </a:lnTo>
                  <a:lnTo>
                    <a:pt x="8348" y="12906"/>
                  </a:lnTo>
                  <a:cubicBezTo>
                    <a:pt x="8348" y="12186"/>
                    <a:pt x="8932" y="11602"/>
                    <a:pt x="9651" y="11602"/>
                  </a:cubicBezTo>
                  <a:close/>
                  <a:moveTo>
                    <a:pt x="4132" y="0"/>
                  </a:moveTo>
                  <a:lnTo>
                    <a:pt x="4132" y="1044"/>
                  </a:lnTo>
                  <a:lnTo>
                    <a:pt x="3609" y="1044"/>
                  </a:lnTo>
                  <a:lnTo>
                    <a:pt x="3609" y="1564"/>
                  </a:lnTo>
                  <a:lnTo>
                    <a:pt x="4132" y="1564"/>
                  </a:lnTo>
                  <a:lnTo>
                    <a:pt x="4132" y="2132"/>
                  </a:lnTo>
                  <a:cubicBezTo>
                    <a:pt x="3819" y="2243"/>
                    <a:pt x="3611" y="2538"/>
                    <a:pt x="3609" y="2870"/>
                  </a:cubicBezTo>
                  <a:lnTo>
                    <a:pt x="3609" y="3994"/>
                  </a:lnTo>
                  <a:cubicBezTo>
                    <a:pt x="3297" y="4103"/>
                    <a:pt x="3089" y="4398"/>
                    <a:pt x="3089" y="4730"/>
                  </a:cubicBezTo>
                  <a:cubicBezTo>
                    <a:pt x="3089" y="5062"/>
                    <a:pt x="3297" y="5357"/>
                    <a:pt x="3609" y="5468"/>
                  </a:cubicBezTo>
                  <a:lnTo>
                    <a:pt x="3609" y="8957"/>
                  </a:lnTo>
                  <a:cubicBezTo>
                    <a:pt x="3611" y="9289"/>
                    <a:pt x="3819" y="9584"/>
                    <a:pt x="4132" y="9695"/>
                  </a:cubicBezTo>
                  <a:lnTo>
                    <a:pt x="4132" y="11305"/>
                  </a:lnTo>
                  <a:lnTo>
                    <a:pt x="6218" y="11305"/>
                  </a:lnTo>
                  <a:lnTo>
                    <a:pt x="6218" y="9693"/>
                  </a:lnTo>
                  <a:cubicBezTo>
                    <a:pt x="6531" y="9582"/>
                    <a:pt x="6740" y="9286"/>
                    <a:pt x="6740" y="8955"/>
                  </a:cubicBezTo>
                  <a:lnTo>
                    <a:pt x="6740" y="5513"/>
                  </a:lnTo>
                  <a:lnTo>
                    <a:pt x="8602" y="5513"/>
                  </a:lnTo>
                  <a:cubicBezTo>
                    <a:pt x="10471" y="5520"/>
                    <a:pt x="11986" y="7033"/>
                    <a:pt x="11995" y="8903"/>
                  </a:cubicBezTo>
                  <a:cubicBezTo>
                    <a:pt x="11988" y="9896"/>
                    <a:pt x="11552" y="10838"/>
                    <a:pt x="10796" y="11482"/>
                  </a:cubicBezTo>
                  <a:cubicBezTo>
                    <a:pt x="10454" y="11207"/>
                    <a:pt x="10052" y="11079"/>
                    <a:pt x="9657" y="11079"/>
                  </a:cubicBezTo>
                  <a:cubicBezTo>
                    <a:pt x="8921" y="11079"/>
                    <a:pt x="8206" y="11524"/>
                    <a:pt x="7933" y="12296"/>
                  </a:cubicBezTo>
                  <a:lnTo>
                    <a:pt x="3385" y="12296"/>
                  </a:lnTo>
                  <a:lnTo>
                    <a:pt x="3385" y="12816"/>
                  </a:lnTo>
                  <a:lnTo>
                    <a:pt x="7830" y="12816"/>
                  </a:lnTo>
                  <a:cubicBezTo>
                    <a:pt x="7828" y="12846"/>
                    <a:pt x="7828" y="12876"/>
                    <a:pt x="7828" y="12906"/>
                  </a:cubicBezTo>
                  <a:lnTo>
                    <a:pt x="7828" y="13338"/>
                  </a:lnTo>
                  <a:lnTo>
                    <a:pt x="1820" y="13338"/>
                  </a:lnTo>
                  <a:cubicBezTo>
                    <a:pt x="1675" y="13338"/>
                    <a:pt x="1559" y="13220"/>
                    <a:pt x="1559" y="13077"/>
                  </a:cubicBezTo>
                  <a:cubicBezTo>
                    <a:pt x="1559" y="12933"/>
                    <a:pt x="1675" y="12816"/>
                    <a:pt x="1820" y="12816"/>
                  </a:cubicBezTo>
                  <a:lnTo>
                    <a:pt x="2862" y="12816"/>
                  </a:lnTo>
                  <a:lnTo>
                    <a:pt x="2862" y="12296"/>
                  </a:lnTo>
                  <a:lnTo>
                    <a:pt x="1820" y="12296"/>
                  </a:lnTo>
                  <a:cubicBezTo>
                    <a:pt x="1388" y="12296"/>
                    <a:pt x="1037" y="12644"/>
                    <a:pt x="1037" y="13077"/>
                  </a:cubicBezTo>
                  <a:cubicBezTo>
                    <a:pt x="1037" y="13509"/>
                    <a:pt x="1388" y="13860"/>
                    <a:pt x="1820" y="13860"/>
                  </a:cubicBezTo>
                  <a:lnTo>
                    <a:pt x="7826" y="13860"/>
                  </a:lnTo>
                  <a:lnTo>
                    <a:pt x="7826" y="14678"/>
                  </a:lnTo>
                  <a:lnTo>
                    <a:pt x="1304" y="14678"/>
                  </a:lnTo>
                  <a:cubicBezTo>
                    <a:pt x="585" y="14678"/>
                    <a:pt x="1" y="15262"/>
                    <a:pt x="1" y="15981"/>
                  </a:cubicBezTo>
                  <a:lnTo>
                    <a:pt x="1" y="17807"/>
                  </a:lnTo>
                  <a:lnTo>
                    <a:pt x="9392" y="17807"/>
                  </a:lnTo>
                  <a:lnTo>
                    <a:pt x="9392" y="17287"/>
                  </a:lnTo>
                  <a:lnTo>
                    <a:pt x="523" y="17287"/>
                  </a:lnTo>
                  <a:lnTo>
                    <a:pt x="523" y="15981"/>
                  </a:lnTo>
                  <a:cubicBezTo>
                    <a:pt x="523" y="15549"/>
                    <a:pt x="874" y="15200"/>
                    <a:pt x="1304" y="15200"/>
                  </a:cubicBezTo>
                  <a:lnTo>
                    <a:pt x="11218" y="15200"/>
                  </a:lnTo>
                  <a:cubicBezTo>
                    <a:pt x="11650" y="15200"/>
                    <a:pt x="11999" y="15549"/>
                    <a:pt x="12001" y="15981"/>
                  </a:cubicBezTo>
                  <a:lnTo>
                    <a:pt x="12001" y="17287"/>
                  </a:lnTo>
                  <a:lnTo>
                    <a:pt x="10957" y="17287"/>
                  </a:lnTo>
                  <a:lnTo>
                    <a:pt x="10957" y="17807"/>
                  </a:lnTo>
                  <a:lnTo>
                    <a:pt x="12521" y="17807"/>
                  </a:lnTo>
                  <a:lnTo>
                    <a:pt x="12521" y="15981"/>
                  </a:lnTo>
                  <a:cubicBezTo>
                    <a:pt x="12521" y="15362"/>
                    <a:pt x="12085" y="14827"/>
                    <a:pt x="11479" y="14703"/>
                  </a:cubicBezTo>
                  <a:lnTo>
                    <a:pt x="11479" y="12933"/>
                  </a:lnTo>
                  <a:cubicBezTo>
                    <a:pt x="12780" y="12004"/>
                    <a:pt x="13555" y="10504"/>
                    <a:pt x="13557" y="8903"/>
                  </a:cubicBezTo>
                  <a:cubicBezTo>
                    <a:pt x="13557" y="6170"/>
                    <a:pt x="11333" y="3947"/>
                    <a:pt x="8602" y="3947"/>
                  </a:cubicBezTo>
                  <a:lnTo>
                    <a:pt x="6740" y="3947"/>
                  </a:lnTo>
                  <a:lnTo>
                    <a:pt x="6740" y="2870"/>
                  </a:lnTo>
                  <a:cubicBezTo>
                    <a:pt x="6740" y="2538"/>
                    <a:pt x="6531" y="2243"/>
                    <a:pt x="6218" y="2132"/>
                  </a:cubicBezTo>
                  <a:lnTo>
                    <a:pt x="6218" y="1564"/>
                  </a:lnTo>
                  <a:lnTo>
                    <a:pt x="6740" y="1564"/>
                  </a:lnTo>
                  <a:lnTo>
                    <a:pt x="6740" y="1044"/>
                  </a:lnTo>
                  <a:lnTo>
                    <a:pt x="6218" y="1044"/>
                  </a:lnTo>
                  <a:lnTo>
                    <a:pt x="62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Google Shape;317;p34">
              <a:extLst>
                <a:ext uri="{FF2B5EF4-FFF2-40B4-BE49-F238E27FC236}">
                  <a16:creationId xmlns:a16="http://schemas.microsoft.com/office/drawing/2014/main" id="{C8CE86CD-5E4C-CFF6-D190-32BBB89D5BA1}"/>
                </a:ext>
              </a:extLst>
            </p:cNvPr>
            <p:cNvSpPr/>
            <p:nvPr/>
          </p:nvSpPr>
          <p:spPr>
            <a:xfrm>
              <a:off x="4289513" y="1915636"/>
              <a:ext cx="11346" cy="11388"/>
            </a:xfrm>
            <a:custGeom>
              <a:avLst/>
              <a:gdLst/>
              <a:ahLst/>
              <a:cxnLst/>
              <a:rect l="l" t="t" r="r" b="b"/>
              <a:pathLst>
                <a:path w="521" h="523" extrusionOk="0">
                  <a:moveTo>
                    <a:pt x="0" y="0"/>
                  </a:moveTo>
                  <a:lnTo>
                    <a:pt x="0" y="523"/>
                  </a:lnTo>
                  <a:lnTo>
                    <a:pt x="520" y="52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9" name="Google Shape;318;p34">
            <a:extLst>
              <a:ext uri="{FF2B5EF4-FFF2-40B4-BE49-F238E27FC236}">
                <a16:creationId xmlns:a16="http://schemas.microsoft.com/office/drawing/2014/main" id="{F1279FCC-D0AF-0F67-8992-3534EA50DD02}"/>
              </a:ext>
            </a:extLst>
          </p:cNvPr>
          <p:cNvGrpSpPr/>
          <p:nvPr/>
        </p:nvGrpSpPr>
        <p:grpSpPr>
          <a:xfrm>
            <a:off x="7851745" y="5657727"/>
            <a:ext cx="326796" cy="374137"/>
            <a:chOff x="2790938" y="1650003"/>
            <a:chExt cx="338684" cy="387747"/>
          </a:xfrm>
        </p:grpSpPr>
        <p:sp>
          <p:nvSpPr>
            <p:cNvPr id="280" name="Google Shape;319;p34">
              <a:extLst>
                <a:ext uri="{FF2B5EF4-FFF2-40B4-BE49-F238E27FC236}">
                  <a16:creationId xmlns:a16="http://schemas.microsoft.com/office/drawing/2014/main" id="{20F0E4F7-850A-3A6A-5102-441AC3098358}"/>
                </a:ext>
              </a:extLst>
            </p:cNvPr>
            <p:cNvSpPr/>
            <p:nvPr/>
          </p:nvSpPr>
          <p:spPr>
            <a:xfrm>
              <a:off x="2958124" y="1969965"/>
              <a:ext cx="16115" cy="16113"/>
            </a:xfrm>
            <a:custGeom>
              <a:avLst/>
              <a:gdLst/>
              <a:ahLst/>
              <a:cxnLst/>
              <a:rect l="l" t="t" r="r" b="b"/>
              <a:pathLst>
                <a:path w="740" h="740" extrusionOk="0">
                  <a:moveTo>
                    <a:pt x="369" y="1"/>
                  </a:moveTo>
                  <a:lnTo>
                    <a:pt x="1" y="369"/>
                  </a:lnTo>
                  <a:lnTo>
                    <a:pt x="369" y="739"/>
                  </a:lnTo>
                  <a:lnTo>
                    <a:pt x="739" y="36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1" name="Google Shape;320;p34">
              <a:extLst>
                <a:ext uri="{FF2B5EF4-FFF2-40B4-BE49-F238E27FC236}">
                  <a16:creationId xmlns:a16="http://schemas.microsoft.com/office/drawing/2014/main" id="{350E429C-9383-1DD1-9DA0-031169C567E6}"/>
                </a:ext>
              </a:extLst>
            </p:cNvPr>
            <p:cNvSpPr/>
            <p:nvPr/>
          </p:nvSpPr>
          <p:spPr>
            <a:xfrm>
              <a:off x="2790938" y="1707859"/>
              <a:ext cx="338684" cy="329891"/>
            </a:xfrm>
            <a:custGeom>
              <a:avLst/>
              <a:gdLst/>
              <a:ahLst/>
              <a:cxnLst/>
              <a:rect l="l" t="t" r="r" b="b"/>
              <a:pathLst>
                <a:path w="15552" h="15150" extrusionOk="0">
                  <a:moveTo>
                    <a:pt x="12113" y="9744"/>
                  </a:moveTo>
                  <a:cubicBezTo>
                    <a:pt x="12180" y="9744"/>
                    <a:pt x="12246" y="9769"/>
                    <a:pt x="12296" y="9821"/>
                  </a:cubicBezTo>
                  <a:lnTo>
                    <a:pt x="14880" y="12402"/>
                  </a:lnTo>
                  <a:cubicBezTo>
                    <a:pt x="14980" y="12504"/>
                    <a:pt x="14980" y="12669"/>
                    <a:pt x="14880" y="12770"/>
                  </a:cubicBezTo>
                  <a:lnTo>
                    <a:pt x="14593" y="13059"/>
                  </a:lnTo>
                  <a:lnTo>
                    <a:pt x="11639" y="10110"/>
                  </a:lnTo>
                  <a:lnTo>
                    <a:pt x="11928" y="9821"/>
                  </a:lnTo>
                  <a:cubicBezTo>
                    <a:pt x="11980" y="9769"/>
                    <a:pt x="12046" y="9744"/>
                    <a:pt x="12113" y="9744"/>
                  </a:cubicBezTo>
                  <a:close/>
                  <a:moveTo>
                    <a:pt x="2892" y="0"/>
                  </a:moveTo>
                  <a:cubicBezTo>
                    <a:pt x="2692" y="0"/>
                    <a:pt x="2492" y="76"/>
                    <a:pt x="2340" y="228"/>
                  </a:cubicBezTo>
                  <a:lnTo>
                    <a:pt x="1319" y="1249"/>
                  </a:lnTo>
                  <a:cubicBezTo>
                    <a:pt x="1" y="2574"/>
                    <a:pt x="1" y="4716"/>
                    <a:pt x="1319" y="6043"/>
                  </a:cubicBezTo>
                  <a:lnTo>
                    <a:pt x="7312" y="12036"/>
                  </a:lnTo>
                  <a:lnTo>
                    <a:pt x="7680" y="11668"/>
                  </a:lnTo>
                  <a:lnTo>
                    <a:pt x="1687" y="5675"/>
                  </a:lnTo>
                  <a:cubicBezTo>
                    <a:pt x="572" y="4551"/>
                    <a:pt x="572" y="2739"/>
                    <a:pt x="1687" y="1617"/>
                  </a:cubicBezTo>
                  <a:lnTo>
                    <a:pt x="2051" y="1255"/>
                  </a:lnTo>
                  <a:lnTo>
                    <a:pt x="5000" y="4207"/>
                  </a:lnTo>
                  <a:lnTo>
                    <a:pt x="4639" y="4569"/>
                  </a:lnTo>
                  <a:cubicBezTo>
                    <a:pt x="4129" y="5078"/>
                    <a:pt x="4129" y="5902"/>
                    <a:pt x="4639" y="6411"/>
                  </a:cubicBezTo>
                  <a:lnTo>
                    <a:pt x="9065" y="10839"/>
                  </a:lnTo>
                  <a:cubicBezTo>
                    <a:pt x="9319" y="11093"/>
                    <a:pt x="9653" y="11220"/>
                    <a:pt x="9987" y="11220"/>
                  </a:cubicBezTo>
                  <a:cubicBezTo>
                    <a:pt x="10321" y="11220"/>
                    <a:pt x="10655" y="11093"/>
                    <a:pt x="10909" y="10839"/>
                  </a:cubicBezTo>
                  <a:lnTo>
                    <a:pt x="11271" y="10476"/>
                  </a:lnTo>
                  <a:lnTo>
                    <a:pt x="14223" y="13425"/>
                  </a:lnTo>
                  <a:lnTo>
                    <a:pt x="13859" y="13789"/>
                  </a:lnTo>
                  <a:cubicBezTo>
                    <a:pt x="13299" y="14347"/>
                    <a:pt x="12565" y="14626"/>
                    <a:pt x="11831" y="14626"/>
                  </a:cubicBezTo>
                  <a:cubicBezTo>
                    <a:pt x="11097" y="14626"/>
                    <a:pt x="10363" y="14347"/>
                    <a:pt x="9803" y="13789"/>
                  </a:cubicBezTo>
                  <a:lnTo>
                    <a:pt x="8786" y="12774"/>
                  </a:lnTo>
                  <a:lnTo>
                    <a:pt x="8418" y="13142"/>
                  </a:lnTo>
                  <a:lnTo>
                    <a:pt x="9433" y="14159"/>
                  </a:lnTo>
                  <a:cubicBezTo>
                    <a:pt x="10095" y="14819"/>
                    <a:pt x="10962" y="15149"/>
                    <a:pt x="11830" y="15149"/>
                  </a:cubicBezTo>
                  <a:cubicBezTo>
                    <a:pt x="12697" y="15149"/>
                    <a:pt x="13564" y="14819"/>
                    <a:pt x="14227" y="14159"/>
                  </a:cubicBezTo>
                  <a:lnTo>
                    <a:pt x="15248" y="13138"/>
                  </a:lnTo>
                  <a:cubicBezTo>
                    <a:pt x="15552" y="12832"/>
                    <a:pt x="15552" y="12338"/>
                    <a:pt x="15248" y="12031"/>
                  </a:cubicBezTo>
                  <a:lnTo>
                    <a:pt x="12667" y="9450"/>
                  </a:lnTo>
                  <a:cubicBezTo>
                    <a:pt x="12514" y="9297"/>
                    <a:pt x="12313" y="9221"/>
                    <a:pt x="12113" y="9221"/>
                  </a:cubicBezTo>
                  <a:cubicBezTo>
                    <a:pt x="11912" y="9221"/>
                    <a:pt x="11712" y="9297"/>
                    <a:pt x="11560" y="9450"/>
                  </a:cubicBezTo>
                  <a:lnTo>
                    <a:pt x="10539" y="10469"/>
                  </a:lnTo>
                  <a:cubicBezTo>
                    <a:pt x="10386" y="10621"/>
                    <a:pt x="10186" y="10697"/>
                    <a:pt x="9986" y="10697"/>
                  </a:cubicBezTo>
                  <a:cubicBezTo>
                    <a:pt x="9786" y="10697"/>
                    <a:pt x="9586" y="10621"/>
                    <a:pt x="9433" y="10469"/>
                  </a:cubicBezTo>
                  <a:lnTo>
                    <a:pt x="5007" y="6043"/>
                  </a:lnTo>
                  <a:cubicBezTo>
                    <a:pt x="4703" y="5737"/>
                    <a:pt x="4703" y="5243"/>
                    <a:pt x="5007" y="4937"/>
                  </a:cubicBezTo>
                  <a:lnTo>
                    <a:pt x="6028" y="3918"/>
                  </a:lnTo>
                  <a:cubicBezTo>
                    <a:pt x="6332" y="3612"/>
                    <a:pt x="6332" y="3115"/>
                    <a:pt x="6028" y="2811"/>
                  </a:cubicBezTo>
                  <a:lnTo>
                    <a:pt x="4921" y="1705"/>
                  </a:lnTo>
                  <a:lnTo>
                    <a:pt x="4551" y="2073"/>
                  </a:lnTo>
                  <a:lnTo>
                    <a:pt x="5657" y="3180"/>
                  </a:lnTo>
                  <a:cubicBezTo>
                    <a:pt x="5760" y="3282"/>
                    <a:pt x="5760" y="3447"/>
                    <a:pt x="5657" y="3548"/>
                  </a:cubicBezTo>
                  <a:lnTo>
                    <a:pt x="5368" y="3837"/>
                  </a:lnTo>
                  <a:lnTo>
                    <a:pt x="2419" y="885"/>
                  </a:lnTo>
                  <a:lnTo>
                    <a:pt x="2708" y="596"/>
                  </a:lnTo>
                  <a:cubicBezTo>
                    <a:pt x="2758" y="546"/>
                    <a:pt x="2825" y="521"/>
                    <a:pt x="2892" y="521"/>
                  </a:cubicBezTo>
                  <a:cubicBezTo>
                    <a:pt x="2959" y="521"/>
                    <a:pt x="3026" y="546"/>
                    <a:pt x="3076" y="596"/>
                  </a:cubicBezTo>
                  <a:lnTo>
                    <a:pt x="4183" y="1703"/>
                  </a:lnTo>
                  <a:lnTo>
                    <a:pt x="4553" y="1335"/>
                  </a:lnTo>
                  <a:lnTo>
                    <a:pt x="3446" y="228"/>
                  </a:lnTo>
                  <a:cubicBezTo>
                    <a:pt x="3293" y="76"/>
                    <a:pt x="3093" y="0"/>
                    <a:pt x="2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Google Shape;321;p34">
              <a:extLst>
                <a:ext uri="{FF2B5EF4-FFF2-40B4-BE49-F238E27FC236}">
                  <a16:creationId xmlns:a16="http://schemas.microsoft.com/office/drawing/2014/main" id="{DFDA2F08-EA85-AA82-3B5A-7EBB464DF4A7}"/>
                </a:ext>
              </a:extLst>
            </p:cNvPr>
            <p:cNvSpPr/>
            <p:nvPr/>
          </p:nvSpPr>
          <p:spPr>
            <a:xfrm>
              <a:off x="2847842" y="1771573"/>
              <a:ext cx="16115" cy="16113"/>
            </a:xfrm>
            <a:custGeom>
              <a:avLst/>
              <a:gdLst/>
              <a:ahLst/>
              <a:cxnLst/>
              <a:rect l="l" t="t" r="r" b="b"/>
              <a:pathLst>
                <a:path w="740" h="740" extrusionOk="0">
                  <a:moveTo>
                    <a:pt x="371" y="1"/>
                  </a:moveTo>
                  <a:lnTo>
                    <a:pt x="1" y="369"/>
                  </a:lnTo>
                  <a:lnTo>
                    <a:pt x="371" y="739"/>
                  </a:lnTo>
                  <a:lnTo>
                    <a:pt x="739" y="369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Google Shape;322;p34">
              <a:extLst>
                <a:ext uri="{FF2B5EF4-FFF2-40B4-BE49-F238E27FC236}">
                  <a16:creationId xmlns:a16="http://schemas.microsoft.com/office/drawing/2014/main" id="{0289FA25-7476-4AE6-ACDD-37D430D22879}"/>
                </a:ext>
              </a:extLst>
            </p:cNvPr>
            <p:cNvSpPr/>
            <p:nvPr/>
          </p:nvSpPr>
          <p:spPr>
            <a:xfrm>
              <a:off x="2831814" y="1755547"/>
              <a:ext cx="16050" cy="16048"/>
            </a:xfrm>
            <a:custGeom>
              <a:avLst/>
              <a:gdLst/>
              <a:ahLst/>
              <a:cxnLst/>
              <a:rect l="l" t="t" r="r" b="b"/>
              <a:pathLst>
                <a:path w="737" h="737" extrusionOk="0">
                  <a:moveTo>
                    <a:pt x="369" y="1"/>
                  </a:moveTo>
                  <a:lnTo>
                    <a:pt x="1" y="369"/>
                  </a:lnTo>
                  <a:lnTo>
                    <a:pt x="369" y="737"/>
                  </a:lnTo>
                  <a:lnTo>
                    <a:pt x="737" y="369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Google Shape;323;p34">
              <a:extLst>
                <a:ext uri="{FF2B5EF4-FFF2-40B4-BE49-F238E27FC236}">
                  <a16:creationId xmlns:a16="http://schemas.microsoft.com/office/drawing/2014/main" id="{1A5ED374-6657-FDE8-477C-C4FBC214BC3F}"/>
                </a:ext>
              </a:extLst>
            </p:cNvPr>
            <p:cNvSpPr/>
            <p:nvPr/>
          </p:nvSpPr>
          <p:spPr>
            <a:xfrm>
              <a:off x="2952962" y="1650003"/>
              <a:ext cx="170409" cy="170389"/>
            </a:xfrm>
            <a:custGeom>
              <a:avLst/>
              <a:gdLst/>
              <a:ahLst/>
              <a:cxnLst/>
              <a:rect l="l" t="t" r="r" b="b"/>
              <a:pathLst>
                <a:path w="7825" h="7825" extrusionOk="0">
                  <a:moveTo>
                    <a:pt x="3912" y="520"/>
                  </a:moveTo>
                  <a:cubicBezTo>
                    <a:pt x="6149" y="520"/>
                    <a:pt x="7773" y="2648"/>
                    <a:pt x="7183" y="4805"/>
                  </a:cubicBezTo>
                  <a:cubicBezTo>
                    <a:pt x="6905" y="5826"/>
                    <a:pt x="6166" y="6656"/>
                    <a:pt x="5186" y="7054"/>
                  </a:cubicBezTo>
                  <a:cubicBezTo>
                    <a:pt x="4776" y="7220"/>
                    <a:pt x="4344" y="7302"/>
                    <a:pt x="3912" y="7302"/>
                  </a:cubicBezTo>
                  <a:cubicBezTo>
                    <a:pt x="3313" y="7302"/>
                    <a:pt x="2716" y="7144"/>
                    <a:pt x="2187" y="6832"/>
                  </a:cubicBezTo>
                  <a:lnTo>
                    <a:pt x="2128" y="6795"/>
                  </a:lnTo>
                  <a:lnTo>
                    <a:pt x="1030" y="6795"/>
                  </a:lnTo>
                  <a:lnTo>
                    <a:pt x="1030" y="5697"/>
                  </a:lnTo>
                  <a:lnTo>
                    <a:pt x="993" y="5635"/>
                  </a:lnTo>
                  <a:cubicBezTo>
                    <a:pt x="375" y="4589"/>
                    <a:pt x="364" y="3288"/>
                    <a:pt x="968" y="2230"/>
                  </a:cubicBezTo>
                  <a:cubicBezTo>
                    <a:pt x="1571" y="1173"/>
                    <a:pt x="2695" y="520"/>
                    <a:pt x="3912" y="520"/>
                  </a:cubicBezTo>
                  <a:close/>
                  <a:moveTo>
                    <a:pt x="3912" y="0"/>
                  </a:moveTo>
                  <a:cubicBezTo>
                    <a:pt x="1755" y="0"/>
                    <a:pt x="0" y="1755"/>
                    <a:pt x="0" y="3910"/>
                  </a:cubicBezTo>
                  <a:cubicBezTo>
                    <a:pt x="0" y="4587"/>
                    <a:pt x="176" y="5250"/>
                    <a:pt x="510" y="5839"/>
                  </a:cubicBezTo>
                  <a:lnTo>
                    <a:pt x="507" y="7315"/>
                  </a:lnTo>
                  <a:lnTo>
                    <a:pt x="1984" y="7315"/>
                  </a:lnTo>
                  <a:cubicBezTo>
                    <a:pt x="2573" y="7649"/>
                    <a:pt x="3236" y="7825"/>
                    <a:pt x="3912" y="7825"/>
                  </a:cubicBezTo>
                  <a:cubicBezTo>
                    <a:pt x="6070" y="7825"/>
                    <a:pt x="7825" y="6070"/>
                    <a:pt x="7825" y="3912"/>
                  </a:cubicBezTo>
                  <a:cubicBezTo>
                    <a:pt x="7825" y="1755"/>
                    <a:pt x="6070" y="0"/>
                    <a:pt x="3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Google Shape;324;p34">
              <a:extLst>
                <a:ext uri="{FF2B5EF4-FFF2-40B4-BE49-F238E27FC236}">
                  <a16:creationId xmlns:a16="http://schemas.microsoft.com/office/drawing/2014/main" id="{D811888D-D129-D4F0-EE20-72DEFB98301E}"/>
                </a:ext>
              </a:extLst>
            </p:cNvPr>
            <p:cNvSpPr/>
            <p:nvPr/>
          </p:nvSpPr>
          <p:spPr>
            <a:xfrm>
              <a:off x="2992750" y="1689699"/>
              <a:ext cx="90921" cy="90911"/>
            </a:xfrm>
            <a:custGeom>
              <a:avLst/>
              <a:gdLst/>
              <a:ahLst/>
              <a:cxnLst/>
              <a:rect l="l" t="t" r="r" b="b"/>
              <a:pathLst>
                <a:path w="4175" h="4175" extrusionOk="0">
                  <a:moveTo>
                    <a:pt x="2610" y="523"/>
                  </a:moveTo>
                  <a:lnTo>
                    <a:pt x="2610" y="1565"/>
                  </a:lnTo>
                  <a:lnTo>
                    <a:pt x="3652" y="1565"/>
                  </a:lnTo>
                  <a:lnTo>
                    <a:pt x="3652" y="2610"/>
                  </a:lnTo>
                  <a:lnTo>
                    <a:pt x="2610" y="2610"/>
                  </a:lnTo>
                  <a:lnTo>
                    <a:pt x="2610" y="3652"/>
                  </a:lnTo>
                  <a:lnTo>
                    <a:pt x="1565" y="3652"/>
                  </a:lnTo>
                  <a:lnTo>
                    <a:pt x="1565" y="2610"/>
                  </a:lnTo>
                  <a:lnTo>
                    <a:pt x="523" y="2610"/>
                  </a:lnTo>
                  <a:lnTo>
                    <a:pt x="523" y="1565"/>
                  </a:lnTo>
                  <a:lnTo>
                    <a:pt x="1565" y="1565"/>
                  </a:lnTo>
                  <a:lnTo>
                    <a:pt x="1565" y="523"/>
                  </a:lnTo>
                  <a:close/>
                  <a:moveTo>
                    <a:pt x="1045" y="1"/>
                  </a:moveTo>
                  <a:lnTo>
                    <a:pt x="1045" y="1045"/>
                  </a:lnTo>
                  <a:lnTo>
                    <a:pt x="1" y="1045"/>
                  </a:lnTo>
                  <a:lnTo>
                    <a:pt x="1" y="3132"/>
                  </a:lnTo>
                  <a:lnTo>
                    <a:pt x="1045" y="3132"/>
                  </a:lnTo>
                  <a:lnTo>
                    <a:pt x="1045" y="4174"/>
                  </a:lnTo>
                  <a:lnTo>
                    <a:pt x="3132" y="4174"/>
                  </a:lnTo>
                  <a:lnTo>
                    <a:pt x="3132" y="3132"/>
                  </a:lnTo>
                  <a:lnTo>
                    <a:pt x="4174" y="3132"/>
                  </a:lnTo>
                  <a:lnTo>
                    <a:pt x="4174" y="1045"/>
                  </a:lnTo>
                  <a:lnTo>
                    <a:pt x="3132" y="1045"/>
                  </a:lnTo>
                  <a:lnTo>
                    <a:pt x="31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Placeholder 12">
            <a:extLst>
              <a:ext uri="{FF2B5EF4-FFF2-40B4-BE49-F238E27FC236}">
                <a16:creationId xmlns:a16="http://schemas.microsoft.com/office/drawing/2014/main" id="{7F571889-0019-E871-7CE7-FE8FCF76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121" r="23121"/>
          <a:stretch>
            <a:fillRect/>
          </a:stretch>
        </p:blipFill>
        <p:spPr>
          <a:xfrm>
            <a:off x="582316" y="1065981"/>
            <a:ext cx="4506174" cy="5586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5C6CF7-E3E8-8B88-DECB-F1A2D78CD724}"/>
              </a:ext>
            </a:extLst>
          </p:cNvPr>
          <p:cNvSpPr txBox="1"/>
          <p:nvPr/>
        </p:nvSpPr>
        <p:spPr>
          <a:xfrm>
            <a:off x="5614195" y="1146827"/>
            <a:ext cx="6219995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type of robotics competition in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Robocon (ABU Robocon)</a:t>
            </a:r>
          </a:p>
          <a:p>
            <a:pPr marL="342900" indent="-342900">
              <a:buAutoNum type="arabicPeriod"/>
            </a:pP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IIT Techfest Robotics Challenge</a:t>
            </a:r>
          </a:p>
          <a:p>
            <a:pPr marL="342900" indent="-342900">
              <a:buAutoNum type="arabicPeriod"/>
            </a:pP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e-Yantra Robotics Competition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ROBOlympics</a:t>
            </a:r>
          </a:p>
          <a:p>
            <a:pPr marL="342900" indent="-342900">
              <a:buAutoNum type="arabicPeriod"/>
            </a:pPr>
            <a:r>
              <a:rPr lang="en-IN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Indian Robot Olympiad (IRO) etc.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0355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2317" y="196540"/>
            <a:ext cx="2895085" cy="860113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02" y="131384"/>
            <a:ext cx="913931" cy="836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A2E857-15DC-3D4B-95A8-472FA127D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2" y="1313102"/>
            <a:ext cx="12103116" cy="54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03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3827" y="193539"/>
            <a:ext cx="4004106" cy="716700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Roboshop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27" y="204498"/>
            <a:ext cx="695459" cy="71182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9"/>
          <a:stretch/>
        </p:blipFill>
        <p:spPr>
          <a:xfrm>
            <a:off x="206063" y="1004552"/>
            <a:ext cx="11771290" cy="565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193539"/>
            <a:ext cx="3000692" cy="716700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Services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/>
        </p:blipFill>
        <p:spPr>
          <a:xfrm>
            <a:off x="206738" y="1000022"/>
            <a:ext cx="11821137" cy="5716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" b="9744"/>
          <a:stretch/>
        </p:blipFill>
        <p:spPr>
          <a:xfrm>
            <a:off x="3840480" y="0"/>
            <a:ext cx="955516" cy="9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553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3045" y="161779"/>
            <a:ext cx="3847179" cy="716700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1"/>
          <a:stretch/>
        </p:blipFill>
        <p:spPr>
          <a:xfrm>
            <a:off x="344994" y="1001776"/>
            <a:ext cx="11485936" cy="56944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6440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738">
            <a:extLst>
              <a:ext uri="{FF2B5EF4-FFF2-40B4-BE49-F238E27FC236}">
                <a16:creationId xmlns:a16="http://schemas.microsoft.com/office/drawing/2014/main" id="{D6FDE6BF-B528-3011-6D3E-5BAF62E0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3843"/>
            <a:ext cx="12192000" cy="3260035"/>
          </a:xfrm>
          <a:prstGeom prst="rect">
            <a:avLst/>
          </a:prstGeom>
        </p:spPr>
      </p:pic>
      <p:pic>
        <p:nvPicPr>
          <p:cNvPr id="740" name="Picture 739">
            <a:extLst>
              <a:ext uri="{FF2B5EF4-FFF2-40B4-BE49-F238E27FC236}">
                <a16:creationId xmlns:a16="http://schemas.microsoft.com/office/drawing/2014/main" id="{A54464BC-3DA7-1CED-F91B-BBC243AE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12192000" cy="7755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9788" y="193539"/>
            <a:ext cx="2705270" cy="716700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" y="1053031"/>
            <a:ext cx="11834191" cy="5687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3462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195</Words>
  <Application>Microsoft Office PowerPoint</Application>
  <PresentationFormat>Widescreen</PresentationFormat>
  <Paragraphs>43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Lato</vt:lpstr>
      <vt:lpstr>Playfair Display SC</vt:lpstr>
      <vt:lpstr>Times New Roman</vt:lpstr>
      <vt:lpstr>Office Theme</vt:lpstr>
      <vt:lpstr>PowerPoint Presentation</vt:lpstr>
      <vt:lpstr>PowerPoint Presentation</vt:lpstr>
      <vt:lpstr>PowerPoint Presentation</vt:lpstr>
      <vt:lpstr>Homepage</vt:lpstr>
      <vt:lpstr>About Roboshop</vt:lpstr>
      <vt:lpstr>Our Services</vt:lpstr>
      <vt:lpstr>Team Members</vt:lpstr>
      <vt:lpstr>PowerPoint Presentation</vt:lpstr>
      <vt:lpstr>Contact Us</vt:lpstr>
      <vt:lpstr>Sign-up</vt:lpstr>
      <vt:lpstr>Sign-in</vt:lpstr>
      <vt:lpstr>PowerPoint Presentation</vt:lpstr>
      <vt:lpstr>Subpart of our website </vt:lpstr>
      <vt:lpstr>Products</vt:lpstr>
      <vt:lpstr>RoboKit</vt:lpstr>
      <vt:lpstr>Camera</vt:lpstr>
      <vt:lpstr>Development Board</vt:lpstr>
      <vt:lpstr>Batteries-Chargers</vt:lpstr>
      <vt:lpstr>IOT Modules</vt:lpstr>
      <vt:lpstr>Motor - Driver - Acurator</vt:lpstr>
      <vt:lpstr>Sensors</vt:lpstr>
      <vt:lpstr>Electronic-Components</vt:lpstr>
      <vt:lpstr>My-Cart</vt:lpstr>
      <vt:lpstr>Our Work:</vt:lpstr>
      <vt:lpstr>Database(MySQL)</vt:lpstr>
      <vt:lpstr>Database(MySQL)</vt:lpstr>
      <vt:lpstr>Database(MySQL)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 RAMANI</dc:creator>
  <cp:lastModifiedBy>POOJA</cp:lastModifiedBy>
  <cp:revision>4</cp:revision>
  <dcterms:created xsi:type="dcterms:W3CDTF">2023-10-11T07:40:08Z</dcterms:created>
  <dcterms:modified xsi:type="dcterms:W3CDTF">2023-10-31T04:10:41Z</dcterms:modified>
</cp:coreProperties>
</file>